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57" r:id="rId3"/>
    <p:sldId id="258" r:id="rId4"/>
    <p:sldId id="259" r:id="rId5"/>
    <p:sldId id="261" r:id="rId6"/>
    <p:sldId id="262" r:id="rId7"/>
    <p:sldId id="263" r:id="rId8"/>
    <p:sldId id="264" r:id="rId9"/>
    <p:sldId id="260" r:id="rId10"/>
    <p:sldId id="265" r:id="rId11"/>
    <p:sldId id="266" r:id="rId12"/>
    <p:sldId id="267" r:id="rId13"/>
    <p:sldId id="277" r:id="rId14"/>
    <p:sldId id="280" r:id="rId15"/>
    <p:sldId id="282" r:id="rId16"/>
    <p:sldId id="276" r:id="rId17"/>
    <p:sldId id="268" r:id="rId18"/>
    <p:sldId id="269" r:id="rId19"/>
    <p:sldId id="270" r:id="rId20"/>
    <p:sldId id="271" r:id="rId21"/>
    <p:sldId id="272" r:id="rId22"/>
    <p:sldId id="273" r:id="rId23"/>
    <p:sldId id="274" r:id="rId24"/>
    <p:sldId id="283" r:id="rId25"/>
    <p:sldId id="275" r:id="rId26"/>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4BD537-ADBC-40A0-BCA8-5FA68FE76301}" v="129" dt="2023-12-13T21:37:05.2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na.s ." userId="dd673fca997fa8a8" providerId="LiveId" clId="{7F4BD537-ADBC-40A0-BCA8-5FA68FE76301}"/>
    <pc:docChg chg="undo custSel addSld modSld">
      <pc:chgData name="s.Inna.s ." userId="dd673fca997fa8a8" providerId="LiveId" clId="{7F4BD537-ADBC-40A0-BCA8-5FA68FE76301}" dt="2023-12-18T06:39:37.519" v="504" actId="27636"/>
      <pc:docMkLst>
        <pc:docMk/>
      </pc:docMkLst>
      <pc:sldChg chg="modSp mod">
        <pc:chgData name="s.Inna.s ." userId="dd673fca997fa8a8" providerId="LiveId" clId="{7F4BD537-ADBC-40A0-BCA8-5FA68FE76301}" dt="2023-12-17T19:51:05.303" v="493" actId="20577"/>
        <pc:sldMkLst>
          <pc:docMk/>
          <pc:sldMk cId="4274910439" sldId="256"/>
        </pc:sldMkLst>
        <pc:spChg chg="mod">
          <ac:chgData name="s.Inna.s ." userId="dd673fca997fa8a8" providerId="LiveId" clId="{7F4BD537-ADBC-40A0-BCA8-5FA68FE76301}" dt="2023-12-17T19:51:05.303" v="493" actId="20577"/>
          <ac:spMkLst>
            <pc:docMk/>
            <pc:sldMk cId="4274910439" sldId="256"/>
            <ac:spMk id="3" creationId="{775DA78D-C9F2-9A08-6342-80803840A6C2}"/>
          </ac:spMkLst>
        </pc:spChg>
        <pc:picChg chg="mod">
          <ac:chgData name="s.Inna.s ." userId="dd673fca997fa8a8" providerId="LiveId" clId="{7F4BD537-ADBC-40A0-BCA8-5FA68FE76301}" dt="2023-12-13T21:15:48.150" v="195" actId="34135"/>
          <ac:picMkLst>
            <pc:docMk/>
            <pc:sldMk cId="4274910439" sldId="256"/>
            <ac:picMk id="8" creationId="{30BBEBB8-6708-078A-BD94-238E93F308C1}"/>
          </ac:picMkLst>
        </pc:picChg>
      </pc:sldChg>
      <pc:sldChg chg="addSp delSp modSp mod">
        <pc:chgData name="s.Inna.s ." userId="dd673fca997fa8a8" providerId="LiveId" clId="{7F4BD537-ADBC-40A0-BCA8-5FA68FE76301}" dt="2023-12-18T06:39:37.519" v="504" actId="27636"/>
        <pc:sldMkLst>
          <pc:docMk/>
          <pc:sldMk cId="2206972396" sldId="257"/>
        </pc:sldMkLst>
        <pc:spChg chg="mod">
          <ac:chgData name="s.Inna.s ." userId="dd673fca997fa8a8" providerId="LiveId" clId="{7F4BD537-ADBC-40A0-BCA8-5FA68FE76301}" dt="2023-12-13T21:24:24.909" v="261" actId="1076"/>
          <ac:spMkLst>
            <pc:docMk/>
            <pc:sldMk cId="2206972396" sldId="257"/>
            <ac:spMk id="2" creationId="{01DF0F37-3DD8-0E75-4C67-B28E678FCBE3}"/>
          </ac:spMkLst>
        </pc:spChg>
        <pc:spChg chg="mod">
          <ac:chgData name="s.Inna.s ." userId="dd673fca997fa8a8" providerId="LiveId" clId="{7F4BD537-ADBC-40A0-BCA8-5FA68FE76301}" dt="2023-12-18T06:39:37.519" v="504" actId="27636"/>
          <ac:spMkLst>
            <pc:docMk/>
            <pc:sldMk cId="2206972396" sldId="257"/>
            <ac:spMk id="3" creationId="{37532389-6865-9690-4A3E-497BF642CA2C}"/>
          </ac:spMkLst>
        </pc:spChg>
        <pc:spChg chg="del">
          <ac:chgData name="s.Inna.s ." userId="dd673fca997fa8a8" providerId="LiveId" clId="{7F4BD537-ADBC-40A0-BCA8-5FA68FE76301}" dt="2023-12-13T21:21:33.607" v="220" actId="26606"/>
          <ac:spMkLst>
            <pc:docMk/>
            <pc:sldMk cId="2206972396" sldId="257"/>
            <ac:spMk id="23" creationId="{A5931BE0-4B93-4D6C-878E-ACC59D6B4587}"/>
          </ac:spMkLst>
        </pc:spChg>
        <pc:spChg chg="del">
          <ac:chgData name="s.Inna.s ." userId="dd673fca997fa8a8" providerId="LiveId" clId="{7F4BD537-ADBC-40A0-BCA8-5FA68FE76301}" dt="2023-12-13T21:21:33.607" v="220" actId="26606"/>
          <ac:spMkLst>
            <pc:docMk/>
            <pc:sldMk cId="2206972396" sldId="257"/>
            <ac:spMk id="25" creationId="{4EC6425F-E8EE-490A-BF3A-601C9A5EFD35}"/>
          </ac:spMkLst>
        </pc:spChg>
        <pc:spChg chg="del">
          <ac:chgData name="s.Inna.s ." userId="dd673fca997fa8a8" providerId="LiveId" clId="{7F4BD537-ADBC-40A0-BCA8-5FA68FE76301}" dt="2023-12-13T21:21:33.607" v="220" actId="26606"/>
          <ac:spMkLst>
            <pc:docMk/>
            <pc:sldMk cId="2206972396" sldId="257"/>
            <ac:spMk id="27" creationId="{C493A507-59A1-4B5A-A52D-933516EEC3CD}"/>
          </ac:spMkLst>
        </pc:spChg>
        <pc:spChg chg="del">
          <ac:chgData name="s.Inna.s ." userId="dd673fca997fa8a8" providerId="LiveId" clId="{7F4BD537-ADBC-40A0-BCA8-5FA68FE76301}" dt="2023-12-13T21:21:33.607" v="220" actId="26606"/>
          <ac:spMkLst>
            <pc:docMk/>
            <pc:sldMk cId="2206972396" sldId="257"/>
            <ac:spMk id="29" creationId="{2EF1810E-C1C8-44A5-ADCF-24B4EAA1DDD9}"/>
          </ac:spMkLst>
        </pc:spChg>
        <pc:spChg chg="del">
          <ac:chgData name="s.Inna.s ." userId="dd673fca997fa8a8" providerId="LiveId" clId="{7F4BD537-ADBC-40A0-BCA8-5FA68FE76301}" dt="2023-12-13T21:21:33.607" v="220" actId="26606"/>
          <ac:spMkLst>
            <pc:docMk/>
            <pc:sldMk cId="2206972396" sldId="257"/>
            <ac:spMk id="31" creationId="{6B180A47-07F3-45CF-91AB-5F26C83AB7A0}"/>
          </ac:spMkLst>
        </pc:spChg>
        <pc:spChg chg="del">
          <ac:chgData name="s.Inna.s ." userId="dd673fca997fa8a8" providerId="LiveId" clId="{7F4BD537-ADBC-40A0-BCA8-5FA68FE76301}" dt="2023-12-13T21:21:33.607" v="220" actId="26606"/>
          <ac:spMkLst>
            <pc:docMk/>
            <pc:sldMk cId="2206972396" sldId="257"/>
            <ac:spMk id="33" creationId="{7A7405C2-5931-4635-A369-516BE02E3FDF}"/>
          </ac:spMkLst>
        </pc:spChg>
        <pc:spChg chg="add del">
          <ac:chgData name="s.Inna.s ." userId="dd673fca997fa8a8" providerId="LiveId" clId="{7F4BD537-ADBC-40A0-BCA8-5FA68FE76301}" dt="2023-12-13T21:23:47.842" v="241" actId="26606"/>
          <ac:spMkLst>
            <pc:docMk/>
            <pc:sldMk cId="2206972396" sldId="257"/>
            <ac:spMk id="38" creationId="{A5931BE0-4B93-4D6C-878E-ACC59D6B4587}"/>
          </ac:spMkLst>
        </pc:spChg>
        <pc:spChg chg="add del">
          <ac:chgData name="s.Inna.s ." userId="dd673fca997fa8a8" providerId="LiveId" clId="{7F4BD537-ADBC-40A0-BCA8-5FA68FE76301}" dt="2023-12-13T21:23:47.842" v="241" actId="26606"/>
          <ac:spMkLst>
            <pc:docMk/>
            <pc:sldMk cId="2206972396" sldId="257"/>
            <ac:spMk id="45" creationId="{647A77D8-817B-4A9F-86AA-FE781E813DBC}"/>
          </ac:spMkLst>
        </pc:spChg>
        <pc:spChg chg="add">
          <ac:chgData name="s.Inna.s ." userId="dd673fca997fa8a8" providerId="LiveId" clId="{7F4BD537-ADBC-40A0-BCA8-5FA68FE76301}" dt="2023-12-13T21:23:47.842" v="241" actId="26606"/>
          <ac:spMkLst>
            <pc:docMk/>
            <pc:sldMk cId="2206972396" sldId="257"/>
            <ac:spMk id="2057" creationId="{A5931BE0-4B93-4D6C-878E-ACC59D6B4587}"/>
          </ac:spMkLst>
        </pc:spChg>
        <pc:spChg chg="add">
          <ac:chgData name="s.Inna.s ." userId="dd673fca997fa8a8" providerId="LiveId" clId="{7F4BD537-ADBC-40A0-BCA8-5FA68FE76301}" dt="2023-12-13T21:23:47.842" v="241" actId="26606"/>
          <ac:spMkLst>
            <pc:docMk/>
            <pc:sldMk cId="2206972396" sldId="257"/>
            <ac:spMk id="2064" creationId="{647A77D8-817B-4A9F-86AA-FE781E813DBC}"/>
          </ac:spMkLst>
        </pc:spChg>
        <pc:grpChg chg="add del">
          <ac:chgData name="s.Inna.s ." userId="dd673fca997fa8a8" providerId="LiveId" clId="{7F4BD537-ADBC-40A0-BCA8-5FA68FE76301}" dt="2023-12-13T21:23:47.842" v="241" actId="26606"/>
          <ac:grpSpMkLst>
            <pc:docMk/>
            <pc:sldMk cId="2206972396" sldId="257"/>
            <ac:grpSpMk id="40" creationId="{183B29DA-9BB8-4BA8-B8E1-8C2B544078C7}"/>
          </ac:grpSpMkLst>
        </pc:grpChg>
        <pc:grpChg chg="add">
          <ac:chgData name="s.Inna.s ." userId="dd673fca997fa8a8" providerId="LiveId" clId="{7F4BD537-ADBC-40A0-BCA8-5FA68FE76301}" dt="2023-12-13T21:23:47.842" v="241" actId="26606"/>
          <ac:grpSpMkLst>
            <pc:docMk/>
            <pc:sldMk cId="2206972396" sldId="257"/>
            <ac:grpSpMk id="2059" creationId="{183B29DA-9BB8-4BA8-B8E1-8C2B544078C7}"/>
          </ac:grpSpMkLst>
        </pc:grpChg>
        <pc:picChg chg="add del mod">
          <ac:chgData name="s.Inna.s ." userId="dd673fca997fa8a8" providerId="LiveId" clId="{7F4BD537-ADBC-40A0-BCA8-5FA68FE76301}" dt="2023-12-13T21:23:45.251" v="240" actId="21"/>
          <ac:picMkLst>
            <pc:docMk/>
            <pc:sldMk cId="2206972396" sldId="257"/>
            <ac:picMk id="5" creationId="{983FAFD6-EB27-09CA-95DA-E8223CC12741}"/>
          </ac:picMkLst>
        </pc:picChg>
        <pc:picChg chg="add mod">
          <ac:chgData name="s.Inna.s ." userId="dd673fca997fa8a8" providerId="LiveId" clId="{7F4BD537-ADBC-40A0-BCA8-5FA68FE76301}" dt="2023-12-13T21:24:15.800" v="255" actId="1076"/>
          <ac:picMkLst>
            <pc:docMk/>
            <pc:sldMk cId="2206972396" sldId="257"/>
            <ac:picMk id="6" creationId="{3B53D574-01A3-CCD0-C764-EC6F8C1450F3}"/>
          </ac:picMkLst>
        </pc:picChg>
        <pc:picChg chg="add del mod">
          <ac:chgData name="s.Inna.s ." userId="dd673fca997fa8a8" providerId="LiveId" clId="{7F4BD537-ADBC-40A0-BCA8-5FA68FE76301}" dt="2023-12-13T21:23:07.645" v="237" actId="21"/>
          <ac:picMkLst>
            <pc:docMk/>
            <pc:sldMk cId="2206972396" sldId="257"/>
            <ac:picMk id="2050" creationId="{D93EAE97-0980-0E94-893C-5AD0135BD254}"/>
          </ac:picMkLst>
        </pc:picChg>
        <pc:picChg chg="add mod">
          <ac:chgData name="s.Inna.s ." userId="dd673fca997fa8a8" providerId="LiveId" clId="{7F4BD537-ADBC-40A0-BCA8-5FA68FE76301}" dt="2023-12-13T21:24:07.698" v="251" actId="1076"/>
          <ac:picMkLst>
            <pc:docMk/>
            <pc:sldMk cId="2206972396" sldId="257"/>
            <ac:picMk id="2052" creationId="{F288A357-AFF5-F1E7-87D4-D197D3B01FF2}"/>
          </ac:picMkLst>
        </pc:picChg>
      </pc:sldChg>
      <pc:sldChg chg="addSp delSp modSp mod">
        <pc:chgData name="s.Inna.s ." userId="dd673fca997fa8a8" providerId="LiveId" clId="{7F4BD537-ADBC-40A0-BCA8-5FA68FE76301}" dt="2023-12-13T21:27:27.448" v="270" actId="20577"/>
        <pc:sldMkLst>
          <pc:docMk/>
          <pc:sldMk cId="435607840" sldId="258"/>
        </pc:sldMkLst>
        <pc:spChg chg="del">
          <ac:chgData name="s.Inna.s ." userId="dd673fca997fa8a8" providerId="LiveId" clId="{7F4BD537-ADBC-40A0-BCA8-5FA68FE76301}" dt="2023-12-13T21:19:44.060" v="213" actId="21"/>
          <ac:spMkLst>
            <pc:docMk/>
            <pc:sldMk cId="435607840" sldId="258"/>
            <ac:spMk id="2" creationId="{DB101740-347C-A9E0-9BEB-25D87D1257C2}"/>
          </ac:spMkLst>
        </pc:spChg>
        <pc:spChg chg="mod ord">
          <ac:chgData name="s.Inna.s ." userId="dd673fca997fa8a8" providerId="LiveId" clId="{7F4BD537-ADBC-40A0-BCA8-5FA68FE76301}" dt="2023-12-13T21:27:27.448" v="270" actId="20577"/>
          <ac:spMkLst>
            <pc:docMk/>
            <pc:sldMk cId="435607840" sldId="258"/>
            <ac:spMk id="3" creationId="{FB2FD269-654A-7C50-5EE9-B46C1A936E45}"/>
          </ac:spMkLst>
        </pc:spChg>
        <pc:spChg chg="add del">
          <ac:chgData name="s.Inna.s ." userId="dd673fca997fa8a8" providerId="LiveId" clId="{7F4BD537-ADBC-40A0-BCA8-5FA68FE76301}" dt="2023-12-13T21:18:58.875" v="209"/>
          <ac:spMkLst>
            <pc:docMk/>
            <pc:sldMk cId="435607840" sldId="258"/>
            <ac:spMk id="6" creationId="{47CB429E-1352-E7BD-74E1-1853BF093921}"/>
          </ac:spMkLst>
        </pc:spChg>
        <pc:spChg chg="del">
          <ac:chgData name="s.Inna.s ." userId="dd673fca997fa8a8" providerId="LiveId" clId="{7F4BD537-ADBC-40A0-BCA8-5FA68FE76301}" dt="2023-12-13T21:18:23.322" v="207" actId="26606"/>
          <ac:spMkLst>
            <pc:docMk/>
            <pc:sldMk cId="435607840" sldId="258"/>
            <ac:spMk id="10" creationId="{A5931BE0-4B93-4D6C-878E-ACC59D6B4587}"/>
          </ac:spMkLst>
        </pc:spChg>
        <pc:spChg chg="add del mod">
          <ac:chgData name="s.Inna.s ." userId="dd673fca997fa8a8" providerId="LiveId" clId="{7F4BD537-ADBC-40A0-BCA8-5FA68FE76301}" dt="2023-12-13T21:19:54.256" v="216" actId="21"/>
          <ac:spMkLst>
            <pc:docMk/>
            <pc:sldMk cId="435607840" sldId="258"/>
            <ac:spMk id="11" creationId="{FFEBFE85-14DA-A140-2168-A7AE0A6C83D9}"/>
          </ac:spMkLst>
        </pc:spChg>
        <pc:spChg chg="del">
          <ac:chgData name="s.Inna.s ." userId="dd673fca997fa8a8" providerId="LiveId" clId="{7F4BD537-ADBC-40A0-BCA8-5FA68FE76301}" dt="2023-12-13T21:18:23.322" v="207" actId="26606"/>
          <ac:spMkLst>
            <pc:docMk/>
            <pc:sldMk cId="435607840" sldId="258"/>
            <ac:spMk id="12" creationId="{C5D31EF7-7A67-43B2-8B5E-B4A6241B1A83}"/>
          </ac:spMkLst>
        </pc:spChg>
        <pc:spChg chg="add del">
          <ac:chgData name="s.Inna.s ." userId="dd673fca997fa8a8" providerId="LiveId" clId="{7F4BD537-ADBC-40A0-BCA8-5FA68FE76301}" dt="2023-12-13T21:19:20.306" v="211" actId="26606"/>
          <ac:spMkLst>
            <pc:docMk/>
            <pc:sldMk cId="435607840" sldId="258"/>
            <ac:spMk id="17" creationId="{A5931BE0-4B93-4D6C-878E-ACC59D6B4587}"/>
          </ac:spMkLst>
        </pc:spChg>
        <pc:spChg chg="add del">
          <ac:chgData name="s.Inna.s ." userId="dd673fca997fa8a8" providerId="LiveId" clId="{7F4BD537-ADBC-40A0-BCA8-5FA68FE76301}" dt="2023-12-13T21:19:20.306" v="211" actId="26606"/>
          <ac:spMkLst>
            <pc:docMk/>
            <pc:sldMk cId="435607840" sldId="258"/>
            <ac:spMk id="19" creationId="{C5D31EF7-7A67-43B2-8B5E-B4A6241B1A83}"/>
          </ac:spMkLst>
        </pc:spChg>
        <pc:spChg chg="add">
          <ac:chgData name="s.Inna.s ." userId="dd673fca997fa8a8" providerId="LiveId" clId="{7F4BD537-ADBC-40A0-BCA8-5FA68FE76301}" dt="2023-12-13T21:19:20.306" v="211" actId="26606"/>
          <ac:spMkLst>
            <pc:docMk/>
            <pc:sldMk cId="435607840" sldId="258"/>
            <ac:spMk id="24" creationId="{A5931BE0-4B93-4D6C-878E-ACC59D6B4587}"/>
          </ac:spMkLst>
        </pc:spChg>
        <pc:spChg chg="add">
          <ac:chgData name="s.Inna.s ." userId="dd673fca997fa8a8" providerId="LiveId" clId="{7F4BD537-ADBC-40A0-BCA8-5FA68FE76301}" dt="2023-12-13T21:19:20.306" v="211" actId="26606"/>
          <ac:spMkLst>
            <pc:docMk/>
            <pc:sldMk cId="435607840" sldId="258"/>
            <ac:spMk id="26" creationId="{C5D31EF7-7A67-43B2-8B5E-B4A6241B1A83}"/>
          </ac:spMkLst>
        </pc:spChg>
        <pc:picChg chg="add mod">
          <ac:chgData name="s.Inna.s ." userId="dd673fca997fa8a8" providerId="LiveId" clId="{7F4BD537-ADBC-40A0-BCA8-5FA68FE76301}" dt="2023-12-13T21:19:48.718" v="214" actId="34135"/>
          <ac:picMkLst>
            <pc:docMk/>
            <pc:sldMk cId="435607840" sldId="258"/>
            <ac:picMk id="4" creationId="{15A0E3DB-9187-97AA-1E9B-1515FDFEC6EA}"/>
          </ac:picMkLst>
        </pc:picChg>
        <pc:picChg chg="del mod">
          <ac:chgData name="s.Inna.s ." userId="dd673fca997fa8a8" providerId="LiveId" clId="{7F4BD537-ADBC-40A0-BCA8-5FA68FE76301}" dt="2023-12-13T21:17:46.587" v="198" actId="21"/>
          <ac:picMkLst>
            <pc:docMk/>
            <pc:sldMk cId="435607840" sldId="258"/>
            <ac:picMk id="5" creationId="{46C1FB6A-C1F3-1C34-D917-04E97D1FF4BA}"/>
          </ac:picMkLst>
        </pc:picChg>
        <pc:picChg chg="add mod">
          <ac:chgData name="s.Inna.s ." userId="dd673fca997fa8a8" providerId="LiveId" clId="{7F4BD537-ADBC-40A0-BCA8-5FA68FE76301}" dt="2023-12-13T21:19:50.436" v="215" actId="34135"/>
          <ac:picMkLst>
            <pc:docMk/>
            <pc:sldMk cId="435607840" sldId="258"/>
            <ac:picMk id="8" creationId="{126AE69E-26AC-34E5-73DE-E8098DBFACBA}"/>
          </ac:picMkLst>
        </pc:picChg>
        <pc:picChg chg="add del mod">
          <ac:chgData name="s.Inna.s ." userId="dd673fca997fa8a8" providerId="LiveId" clId="{7F4BD537-ADBC-40A0-BCA8-5FA68FE76301}" dt="2023-12-13T21:18:20.320" v="205" actId="21"/>
          <ac:picMkLst>
            <pc:docMk/>
            <pc:sldMk cId="435607840" sldId="258"/>
            <ac:picMk id="1026" creationId="{034E8CD8-27B8-BB54-FD5B-7628C36C1762}"/>
          </ac:picMkLst>
        </pc:picChg>
      </pc:sldChg>
      <pc:sldChg chg="modSp mod">
        <pc:chgData name="s.Inna.s ." userId="dd673fca997fa8a8" providerId="LiveId" clId="{7F4BD537-ADBC-40A0-BCA8-5FA68FE76301}" dt="2023-12-13T21:15:42.015" v="193" actId="34135"/>
        <pc:sldMkLst>
          <pc:docMk/>
          <pc:sldMk cId="3145074752" sldId="259"/>
        </pc:sldMkLst>
        <pc:picChg chg="mod">
          <ac:chgData name="s.Inna.s ." userId="dd673fca997fa8a8" providerId="LiveId" clId="{7F4BD537-ADBC-40A0-BCA8-5FA68FE76301}" dt="2023-12-13T21:15:42.015" v="193" actId="34135"/>
          <ac:picMkLst>
            <pc:docMk/>
            <pc:sldMk cId="3145074752" sldId="259"/>
            <ac:picMk id="1026" creationId="{49793C1E-002B-FA2D-CE58-A05203F90ED3}"/>
          </ac:picMkLst>
        </pc:picChg>
      </pc:sldChg>
      <pc:sldChg chg="modSp mod">
        <pc:chgData name="s.Inna.s ." userId="dd673fca997fa8a8" providerId="LiveId" clId="{7F4BD537-ADBC-40A0-BCA8-5FA68FE76301}" dt="2023-12-13T21:15:22.243" v="187" actId="34135"/>
        <pc:sldMkLst>
          <pc:docMk/>
          <pc:sldMk cId="1260175101" sldId="260"/>
        </pc:sldMkLst>
        <pc:picChg chg="mod">
          <ac:chgData name="s.Inna.s ." userId="dd673fca997fa8a8" providerId="LiveId" clId="{7F4BD537-ADBC-40A0-BCA8-5FA68FE76301}" dt="2023-12-13T21:15:22.243" v="187" actId="34135"/>
          <ac:picMkLst>
            <pc:docMk/>
            <pc:sldMk cId="1260175101" sldId="260"/>
            <ac:picMk id="9" creationId="{E2040F58-167D-F121-66AE-F1FFF0680D2F}"/>
          </ac:picMkLst>
        </pc:picChg>
      </pc:sldChg>
      <pc:sldChg chg="modSp mod">
        <pc:chgData name="s.Inna.s ." userId="dd673fca997fa8a8" providerId="LiveId" clId="{7F4BD537-ADBC-40A0-BCA8-5FA68FE76301}" dt="2023-12-13T21:15:38.051" v="192" actId="34135"/>
        <pc:sldMkLst>
          <pc:docMk/>
          <pc:sldMk cId="3472601933" sldId="261"/>
        </pc:sldMkLst>
        <pc:picChg chg="mod">
          <ac:chgData name="s.Inna.s ." userId="dd673fca997fa8a8" providerId="LiveId" clId="{7F4BD537-ADBC-40A0-BCA8-5FA68FE76301}" dt="2023-12-13T21:15:38.051" v="192" actId="34135"/>
          <ac:picMkLst>
            <pc:docMk/>
            <pc:sldMk cId="3472601933" sldId="261"/>
            <ac:picMk id="4" creationId="{49A9D353-6E67-7BF1-D4F7-5FEEB8F70482}"/>
          </ac:picMkLst>
        </pc:picChg>
      </pc:sldChg>
      <pc:sldChg chg="modSp mod">
        <pc:chgData name="s.Inna.s ." userId="dd673fca997fa8a8" providerId="LiveId" clId="{7F4BD537-ADBC-40A0-BCA8-5FA68FE76301}" dt="2023-12-13T21:31:00.051" v="278" actId="20577"/>
        <pc:sldMkLst>
          <pc:docMk/>
          <pc:sldMk cId="4085917533" sldId="262"/>
        </pc:sldMkLst>
        <pc:spChg chg="mod">
          <ac:chgData name="s.Inna.s ." userId="dd673fca997fa8a8" providerId="LiveId" clId="{7F4BD537-ADBC-40A0-BCA8-5FA68FE76301}" dt="2023-12-13T21:31:00.051" v="278" actId="20577"/>
          <ac:spMkLst>
            <pc:docMk/>
            <pc:sldMk cId="4085917533" sldId="262"/>
            <ac:spMk id="3" creationId="{50586A03-60AB-2FCE-EC33-AF303209CC6A}"/>
          </ac:spMkLst>
        </pc:spChg>
        <pc:picChg chg="mod">
          <ac:chgData name="s.Inna.s ." userId="dd673fca997fa8a8" providerId="LiveId" clId="{7F4BD537-ADBC-40A0-BCA8-5FA68FE76301}" dt="2023-12-13T21:15:33.234" v="191" actId="34135"/>
          <ac:picMkLst>
            <pc:docMk/>
            <pc:sldMk cId="4085917533" sldId="262"/>
            <ac:picMk id="3074" creationId="{DF38BC52-89FE-D786-0D5A-4DB4E5320DD6}"/>
          </ac:picMkLst>
        </pc:picChg>
      </pc:sldChg>
      <pc:sldChg chg="modSp mod">
        <pc:chgData name="s.Inna.s ." userId="dd673fca997fa8a8" providerId="LiveId" clId="{7F4BD537-ADBC-40A0-BCA8-5FA68FE76301}" dt="2023-12-13T21:31:41.301" v="283" actId="20577"/>
        <pc:sldMkLst>
          <pc:docMk/>
          <pc:sldMk cId="1645282737" sldId="263"/>
        </pc:sldMkLst>
        <pc:spChg chg="mod">
          <ac:chgData name="s.Inna.s ." userId="dd673fca997fa8a8" providerId="LiveId" clId="{7F4BD537-ADBC-40A0-BCA8-5FA68FE76301}" dt="2023-12-13T21:31:41.301" v="283" actId="20577"/>
          <ac:spMkLst>
            <pc:docMk/>
            <pc:sldMk cId="1645282737" sldId="263"/>
            <ac:spMk id="3" creationId="{E173B088-E59C-8151-E738-AA2D54FB789A}"/>
          </ac:spMkLst>
        </pc:spChg>
        <pc:picChg chg="mod">
          <ac:chgData name="s.Inna.s ." userId="dd673fca997fa8a8" providerId="LiveId" clId="{7F4BD537-ADBC-40A0-BCA8-5FA68FE76301}" dt="2023-12-13T21:15:28.222" v="189" actId="34135"/>
          <ac:picMkLst>
            <pc:docMk/>
            <pc:sldMk cId="1645282737" sldId="263"/>
            <ac:picMk id="4098" creationId="{71E6C4BA-8629-A0C8-33F3-94BBE5E992DA}"/>
          </ac:picMkLst>
        </pc:picChg>
      </pc:sldChg>
      <pc:sldChg chg="modSp mod">
        <pc:chgData name="s.Inna.s ." userId="dd673fca997fa8a8" providerId="LiveId" clId="{7F4BD537-ADBC-40A0-BCA8-5FA68FE76301}" dt="2023-12-13T21:32:34.152" v="291" actId="403"/>
        <pc:sldMkLst>
          <pc:docMk/>
          <pc:sldMk cId="2035636300" sldId="264"/>
        </pc:sldMkLst>
        <pc:spChg chg="mod">
          <ac:chgData name="s.Inna.s ." userId="dd673fca997fa8a8" providerId="LiveId" clId="{7F4BD537-ADBC-40A0-BCA8-5FA68FE76301}" dt="2023-12-13T21:32:34.152" v="291" actId="403"/>
          <ac:spMkLst>
            <pc:docMk/>
            <pc:sldMk cId="2035636300" sldId="264"/>
            <ac:spMk id="3" creationId="{C4C5CF44-BFEC-43F2-F3F9-318D5328C8C2}"/>
          </ac:spMkLst>
        </pc:spChg>
        <pc:picChg chg="mod">
          <ac:chgData name="s.Inna.s ." userId="dd673fca997fa8a8" providerId="LiveId" clId="{7F4BD537-ADBC-40A0-BCA8-5FA68FE76301}" dt="2023-12-13T21:15:25.659" v="188" actId="34135"/>
          <ac:picMkLst>
            <pc:docMk/>
            <pc:sldMk cId="2035636300" sldId="264"/>
            <ac:picMk id="5" creationId="{70F6B3CE-DFB7-DEB0-DBC7-06CC68F9108A}"/>
          </ac:picMkLst>
        </pc:picChg>
      </pc:sldChg>
      <pc:sldChg chg="modSp mod">
        <pc:chgData name="s.Inna.s ." userId="dd673fca997fa8a8" providerId="LiveId" clId="{7F4BD537-ADBC-40A0-BCA8-5FA68FE76301}" dt="2023-12-13T20:50:50.499" v="107" actId="20577"/>
        <pc:sldMkLst>
          <pc:docMk/>
          <pc:sldMk cId="514792372" sldId="265"/>
        </pc:sldMkLst>
        <pc:graphicFrameChg chg="mod">
          <ac:chgData name="s.Inna.s ." userId="dd673fca997fa8a8" providerId="LiveId" clId="{7F4BD537-ADBC-40A0-BCA8-5FA68FE76301}" dt="2023-12-13T20:50:50.499" v="107" actId="20577"/>
          <ac:graphicFrameMkLst>
            <pc:docMk/>
            <pc:sldMk cId="514792372" sldId="265"/>
            <ac:graphicFrameMk id="5" creationId="{A81254A4-B3BD-0CDB-D906-E4C841719574}"/>
          </ac:graphicFrameMkLst>
        </pc:graphicFrameChg>
      </pc:sldChg>
      <pc:sldChg chg="modSp">
        <pc:chgData name="s.Inna.s ." userId="dd673fca997fa8a8" providerId="LiveId" clId="{7F4BD537-ADBC-40A0-BCA8-5FA68FE76301}" dt="2023-12-13T20:52:27.935" v="122" actId="20577"/>
        <pc:sldMkLst>
          <pc:docMk/>
          <pc:sldMk cId="1758164656" sldId="266"/>
        </pc:sldMkLst>
        <pc:graphicFrameChg chg="mod">
          <ac:chgData name="s.Inna.s ." userId="dd673fca997fa8a8" providerId="LiveId" clId="{7F4BD537-ADBC-40A0-BCA8-5FA68FE76301}" dt="2023-12-13T20:52:27.935" v="122" actId="20577"/>
          <ac:graphicFrameMkLst>
            <pc:docMk/>
            <pc:sldMk cId="1758164656" sldId="266"/>
            <ac:graphicFrameMk id="5" creationId="{A81254A4-B3BD-0CDB-D906-E4C841719574}"/>
          </ac:graphicFrameMkLst>
        </pc:graphicFrameChg>
      </pc:sldChg>
      <pc:sldChg chg="modSp mod">
        <pc:chgData name="s.Inna.s ." userId="dd673fca997fa8a8" providerId="LiveId" clId="{7F4BD537-ADBC-40A0-BCA8-5FA68FE76301}" dt="2023-12-13T21:37:05.288" v="293" actId="255"/>
        <pc:sldMkLst>
          <pc:docMk/>
          <pc:sldMk cId="3563167380" sldId="267"/>
        </pc:sldMkLst>
        <pc:graphicFrameChg chg="mod">
          <ac:chgData name="s.Inna.s ." userId="dd673fca997fa8a8" providerId="LiveId" clId="{7F4BD537-ADBC-40A0-BCA8-5FA68FE76301}" dt="2023-12-13T21:37:05.288" v="293" actId="255"/>
          <ac:graphicFrameMkLst>
            <pc:docMk/>
            <pc:sldMk cId="3563167380" sldId="267"/>
            <ac:graphicFrameMk id="5" creationId="{3EA2CE93-2F45-B513-9D29-F143AC3DDAAE}"/>
          </ac:graphicFrameMkLst>
        </pc:graphicFrameChg>
        <pc:picChg chg="mod">
          <ac:chgData name="s.Inna.s ." userId="dd673fca997fa8a8" providerId="LiveId" clId="{7F4BD537-ADBC-40A0-BCA8-5FA68FE76301}" dt="2023-12-13T21:15:17.541" v="186" actId="34135"/>
          <ac:picMkLst>
            <pc:docMk/>
            <pc:sldMk cId="3563167380" sldId="267"/>
            <ac:picMk id="7" creationId="{AD3778C1-3A34-4CF7-A90A-0C3B1865C587}"/>
          </ac:picMkLst>
        </pc:picChg>
      </pc:sldChg>
      <pc:sldChg chg="modSp mod">
        <pc:chgData name="s.Inna.s ." userId="dd673fca997fa8a8" providerId="LiveId" clId="{7F4BD537-ADBC-40A0-BCA8-5FA68FE76301}" dt="2023-12-13T21:15:02.322" v="181" actId="34135"/>
        <pc:sldMkLst>
          <pc:docMk/>
          <pc:sldMk cId="481649529" sldId="268"/>
        </pc:sldMkLst>
        <pc:picChg chg="mod">
          <ac:chgData name="s.Inna.s ." userId="dd673fca997fa8a8" providerId="LiveId" clId="{7F4BD537-ADBC-40A0-BCA8-5FA68FE76301}" dt="2023-12-13T21:15:02.322" v="181" actId="34135"/>
          <ac:picMkLst>
            <pc:docMk/>
            <pc:sldMk cId="481649529" sldId="268"/>
            <ac:picMk id="4" creationId="{D851D469-3853-1573-3E49-2B31877CC92E}"/>
          </ac:picMkLst>
        </pc:picChg>
      </pc:sldChg>
      <pc:sldChg chg="modSp mod">
        <pc:chgData name="s.Inna.s ." userId="dd673fca997fa8a8" providerId="LiveId" clId="{7F4BD537-ADBC-40A0-BCA8-5FA68FE76301}" dt="2023-12-13T21:14:59.917" v="180" actId="34135"/>
        <pc:sldMkLst>
          <pc:docMk/>
          <pc:sldMk cId="379366000" sldId="269"/>
        </pc:sldMkLst>
        <pc:picChg chg="mod">
          <ac:chgData name="s.Inna.s ." userId="dd673fca997fa8a8" providerId="LiveId" clId="{7F4BD537-ADBC-40A0-BCA8-5FA68FE76301}" dt="2023-12-13T21:14:59.917" v="180" actId="34135"/>
          <ac:picMkLst>
            <pc:docMk/>
            <pc:sldMk cId="379366000" sldId="269"/>
            <ac:picMk id="5" creationId="{4B342438-BA1A-C99A-061E-9E7EF361565C}"/>
          </ac:picMkLst>
        </pc:picChg>
      </pc:sldChg>
      <pc:sldChg chg="modSp mod">
        <pc:chgData name="s.Inna.s ." userId="dd673fca997fa8a8" providerId="LiveId" clId="{7F4BD537-ADBC-40A0-BCA8-5FA68FE76301}" dt="2023-12-13T21:14:56.895" v="179" actId="34135"/>
        <pc:sldMkLst>
          <pc:docMk/>
          <pc:sldMk cId="1267892239" sldId="270"/>
        </pc:sldMkLst>
        <pc:picChg chg="mod">
          <ac:chgData name="s.Inna.s ." userId="dd673fca997fa8a8" providerId="LiveId" clId="{7F4BD537-ADBC-40A0-BCA8-5FA68FE76301}" dt="2023-12-13T21:14:56.895" v="179" actId="34135"/>
          <ac:picMkLst>
            <pc:docMk/>
            <pc:sldMk cId="1267892239" sldId="270"/>
            <ac:picMk id="5" creationId="{6BCA2EB9-8777-E261-662D-A98C8CF81BF8}"/>
          </ac:picMkLst>
        </pc:picChg>
      </pc:sldChg>
      <pc:sldChg chg="modSp mod">
        <pc:chgData name="s.Inna.s ." userId="dd673fca997fa8a8" providerId="LiveId" clId="{7F4BD537-ADBC-40A0-BCA8-5FA68FE76301}" dt="2023-12-13T21:14:53.756" v="178" actId="34135"/>
        <pc:sldMkLst>
          <pc:docMk/>
          <pc:sldMk cId="42779929" sldId="271"/>
        </pc:sldMkLst>
        <pc:picChg chg="mod">
          <ac:chgData name="s.Inna.s ." userId="dd673fca997fa8a8" providerId="LiveId" clId="{7F4BD537-ADBC-40A0-BCA8-5FA68FE76301}" dt="2023-12-13T21:14:53.756" v="178" actId="34135"/>
          <ac:picMkLst>
            <pc:docMk/>
            <pc:sldMk cId="42779929" sldId="271"/>
            <ac:picMk id="5" creationId="{A97DB70C-C3D3-E869-701B-D5CFF504061A}"/>
          </ac:picMkLst>
        </pc:picChg>
      </pc:sldChg>
      <pc:sldChg chg="modSp mod">
        <pc:chgData name="s.Inna.s ." userId="dd673fca997fa8a8" providerId="LiveId" clId="{7F4BD537-ADBC-40A0-BCA8-5FA68FE76301}" dt="2023-12-13T21:14:50.650" v="177" actId="34135"/>
        <pc:sldMkLst>
          <pc:docMk/>
          <pc:sldMk cId="1146182369" sldId="272"/>
        </pc:sldMkLst>
        <pc:picChg chg="mod">
          <ac:chgData name="s.Inna.s ." userId="dd673fca997fa8a8" providerId="LiveId" clId="{7F4BD537-ADBC-40A0-BCA8-5FA68FE76301}" dt="2023-12-13T21:14:50.650" v="177" actId="34135"/>
          <ac:picMkLst>
            <pc:docMk/>
            <pc:sldMk cId="1146182369" sldId="272"/>
            <ac:picMk id="5" creationId="{7E4D6CD3-8057-8970-6F90-E49DC0906FDA}"/>
          </ac:picMkLst>
        </pc:picChg>
      </pc:sldChg>
      <pc:sldChg chg="modSp mod">
        <pc:chgData name="s.Inna.s ." userId="dd673fca997fa8a8" providerId="LiveId" clId="{7F4BD537-ADBC-40A0-BCA8-5FA68FE76301}" dt="2023-12-13T21:14:47.269" v="176" actId="34135"/>
        <pc:sldMkLst>
          <pc:docMk/>
          <pc:sldMk cId="1613589961" sldId="273"/>
        </pc:sldMkLst>
        <pc:picChg chg="mod">
          <ac:chgData name="s.Inna.s ." userId="dd673fca997fa8a8" providerId="LiveId" clId="{7F4BD537-ADBC-40A0-BCA8-5FA68FE76301}" dt="2023-12-13T21:14:47.269" v="176" actId="34135"/>
          <ac:picMkLst>
            <pc:docMk/>
            <pc:sldMk cId="1613589961" sldId="273"/>
            <ac:picMk id="5" creationId="{FF0E65A3-8B5E-4445-2E64-63A99484BDA2}"/>
          </ac:picMkLst>
        </pc:picChg>
      </pc:sldChg>
      <pc:sldChg chg="modSp mod">
        <pc:chgData name="s.Inna.s ." userId="dd673fca997fa8a8" providerId="LiveId" clId="{7F4BD537-ADBC-40A0-BCA8-5FA68FE76301}" dt="2023-12-13T21:14:44.654" v="175" actId="34135"/>
        <pc:sldMkLst>
          <pc:docMk/>
          <pc:sldMk cId="605290521" sldId="274"/>
        </pc:sldMkLst>
        <pc:picChg chg="mod">
          <ac:chgData name="s.Inna.s ." userId="dd673fca997fa8a8" providerId="LiveId" clId="{7F4BD537-ADBC-40A0-BCA8-5FA68FE76301}" dt="2023-12-13T21:14:44.654" v="175" actId="34135"/>
          <ac:picMkLst>
            <pc:docMk/>
            <pc:sldMk cId="605290521" sldId="274"/>
            <ac:picMk id="5" creationId="{5339E70B-DC08-5218-C163-FFE17DFDB93A}"/>
          </ac:picMkLst>
        </pc:picChg>
      </pc:sldChg>
      <pc:sldChg chg="delSp modSp mod">
        <pc:chgData name="s.Inna.s ." userId="dd673fca997fa8a8" providerId="LiveId" clId="{7F4BD537-ADBC-40A0-BCA8-5FA68FE76301}" dt="2023-12-17T19:52:17.735" v="502" actId="1076"/>
        <pc:sldMkLst>
          <pc:docMk/>
          <pc:sldMk cId="1460230612" sldId="276"/>
        </pc:sldMkLst>
        <pc:spChg chg="mod ord">
          <ac:chgData name="s.Inna.s ." userId="dd673fca997fa8a8" providerId="LiveId" clId="{7F4BD537-ADBC-40A0-BCA8-5FA68FE76301}" dt="2023-12-17T19:52:17.735" v="502" actId="1076"/>
          <ac:spMkLst>
            <pc:docMk/>
            <pc:sldMk cId="1460230612" sldId="276"/>
            <ac:spMk id="3" creationId="{BEA12F51-E4D3-0C9A-0B99-672B6CA5857B}"/>
          </ac:spMkLst>
        </pc:spChg>
        <pc:spChg chg="del">
          <ac:chgData name="s.Inna.s ." userId="dd673fca997fa8a8" providerId="LiveId" clId="{7F4BD537-ADBC-40A0-BCA8-5FA68FE76301}" dt="2023-12-17T19:51:28.703" v="494" actId="21"/>
          <ac:spMkLst>
            <pc:docMk/>
            <pc:sldMk cId="1460230612" sldId="276"/>
            <ac:spMk id="5" creationId="{4754DB45-7EDA-3DEA-009B-36E1F491FCA1}"/>
          </ac:spMkLst>
        </pc:spChg>
        <pc:picChg chg="mod">
          <ac:chgData name="s.Inna.s ." userId="dd673fca997fa8a8" providerId="LiveId" clId="{7F4BD537-ADBC-40A0-BCA8-5FA68FE76301}" dt="2023-12-13T21:15:06.060" v="182" actId="34135"/>
          <ac:picMkLst>
            <pc:docMk/>
            <pc:sldMk cId="1460230612" sldId="276"/>
            <ac:picMk id="1026" creationId="{4E72CF2C-F7AA-4D5D-DCFE-59271CA4CD38}"/>
          </ac:picMkLst>
        </pc:picChg>
      </pc:sldChg>
      <pc:sldChg chg="modSp mod">
        <pc:chgData name="s.Inna.s ." userId="dd673fca997fa8a8" providerId="LiveId" clId="{7F4BD537-ADBC-40A0-BCA8-5FA68FE76301}" dt="2023-12-13T21:39:31.416" v="294" actId="20577"/>
        <pc:sldMkLst>
          <pc:docMk/>
          <pc:sldMk cId="132091003" sldId="277"/>
        </pc:sldMkLst>
        <pc:spChg chg="mod">
          <ac:chgData name="s.Inna.s ." userId="dd673fca997fa8a8" providerId="LiveId" clId="{7F4BD537-ADBC-40A0-BCA8-5FA68FE76301}" dt="2023-12-13T20:56:40.137" v="137" actId="207"/>
          <ac:spMkLst>
            <pc:docMk/>
            <pc:sldMk cId="132091003" sldId="277"/>
            <ac:spMk id="2" creationId="{5CBA5EF9-FA16-2EF7-C0FA-B92A06C6ED90}"/>
          </ac:spMkLst>
        </pc:spChg>
        <pc:spChg chg="mod">
          <ac:chgData name="s.Inna.s ." userId="dd673fca997fa8a8" providerId="LiveId" clId="{7F4BD537-ADBC-40A0-BCA8-5FA68FE76301}" dt="2023-12-13T21:39:31.416" v="294" actId="20577"/>
          <ac:spMkLst>
            <pc:docMk/>
            <pc:sldMk cId="132091003" sldId="277"/>
            <ac:spMk id="3" creationId="{D18FFB39-887E-B28B-A3E1-EA79283491F7}"/>
          </ac:spMkLst>
        </pc:spChg>
        <pc:picChg chg="mod">
          <ac:chgData name="s.Inna.s ." userId="dd673fca997fa8a8" providerId="LiveId" clId="{7F4BD537-ADBC-40A0-BCA8-5FA68FE76301}" dt="2023-12-13T21:15:14.588" v="185" actId="34135"/>
          <ac:picMkLst>
            <pc:docMk/>
            <pc:sldMk cId="132091003" sldId="277"/>
            <ac:picMk id="4" creationId="{B7034481-B970-3D41-4812-BB1E6F2D3885}"/>
          </ac:picMkLst>
        </pc:picChg>
      </pc:sldChg>
      <pc:sldChg chg="modSp mod">
        <pc:chgData name="s.Inna.s ." userId="dd673fca997fa8a8" providerId="LiveId" clId="{7F4BD537-ADBC-40A0-BCA8-5FA68FE76301}" dt="2023-12-13T21:15:11.617" v="184" actId="34135"/>
        <pc:sldMkLst>
          <pc:docMk/>
          <pc:sldMk cId="141416302" sldId="280"/>
        </pc:sldMkLst>
        <pc:spChg chg="mod">
          <ac:chgData name="s.Inna.s ." userId="dd673fca997fa8a8" providerId="LiveId" clId="{7F4BD537-ADBC-40A0-BCA8-5FA68FE76301}" dt="2023-12-13T21:04:46.047" v="147" actId="207"/>
          <ac:spMkLst>
            <pc:docMk/>
            <pc:sldMk cId="141416302" sldId="280"/>
            <ac:spMk id="3" creationId="{EDD608E6-1D1F-E6A6-EAD6-FC6D40E55E89}"/>
          </ac:spMkLst>
        </pc:spChg>
        <pc:picChg chg="mod">
          <ac:chgData name="s.Inna.s ." userId="dd673fca997fa8a8" providerId="LiveId" clId="{7F4BD537-ADBC-40A0-BCA8-5FA68FE76301}" dt="2023-12-13T21:15:11.617" v="184" actId="34135"/>
          <ac:picMkLst>
            <pc:docMk/>
            <pc:sldMk cId="141416302" sldId="280"/>
            <ac:picMk id="3074" creationId="{7A8CF090-27E3-D668-579D-9A78868C6272}"/>
          </ac:picMkLst>
        </pc:picChg>
      </pc:sldChg>
      <pc:sldChg chg="modSp mod">
        <pc:chgData name="s.Inna.s ." userId="dd673fca997fa8a8" providerId="LiveId" clId="{7F4BD537-ADBC-40A0-BCA8-5FA68FE76301}" dt="2023-12-13T21:15:09.245" v="183" actId="34135"/>
        <pc:sldMkLst>
          <pc:docMk/>
          <pc:sldMk cId="3757909551" sldId="282"/>
        </pc:sldMkLst>
        <pc:spChg chg="mod">
          <ac:chgData name="s.Inna.s ." userId="dd673fca997fa8a8" providerId="LiveId" clId="{7F4BD537-ADBC-40A0-BCA8-5FA68FE76301}" dt="2023-12-13T20:56:45.952" v="138" actId="207"/>
          <ac:spMkLst>
            <pc:docMk/>
            <pc:sldMk cId="3757909551" sldId="282"/>
            <ac:spMk id="2" creationId="{AE8D74B1-A9BD-71D6-068C-94CF9AEF70B9}"/>
          </ac:spMkLst>
        </pc:spChg>
        <pc:picChg chg="mod">
          <ac:chgData name="s.Inna.s ." userId="dd673fca997fa8a8" providerId="LiveId" clId="{7F4BD537-ADBC-40A0-BCA8-5FA68FE76301}" dt="2023-12-13T21:15:09.245" v="183" actId="34135"/>
          <ac:picMkLst>
            <pc:docMk/>
            <pc:sldMk cId="3757909551" sldId="282"/>
            <ac:picMk id="21" creationId="{0E80E957-15EB-B73E-7D5C-40DD417DEBD9}"/>
          </ac:picMkLst>
        </pc:picChg>
      </pc:sldChg>
      <pc:sldChg chg="addSp delSp modSp new mod setBg">
        <pc:chgData name="s.Inna.s ." userId="dd673fca997fa8a8" providerId="LiveId" clId="{7F4BD537-ADBC-40A0-BCA8-5FA68FE76301}" dt="2023-12-13T21:14:42.006" v="174" actId="34135"/>
        <pc:sldMkLst>
          <pc:docMk/>
          <pc:sldMk cId="2258457759" sldId="283"/>
        </pc:sldMkLst>
        <pc:spChg chg="add del mod ord">
          <ac:chgData name="s.Inna.s ." userId="dd673fca997fa8a8" providerId="LiveId" clId="{7F4BD537-ADBC-40A0-BCA8-5FA68FE76301}" dt="2023-12-13T21:14:36.800" v="173" actId="14100"/>
          <ac:spMkLst>
            <pc:docMk/>
            <pc:sldMk cId="2258457759" sldId="283"/>
            <ac:spMk id="2" creationId="{5611A174-4FC9-E018-9C4F-5DE08D1F5C3B}"/>
          </ac:spMkLst>
        </pc:spChg>
        <pc:spChg chg="del">
          <ac:chgData name="s.Inna.s ." userId="dd673fca997fa8a8" providerId="LiveId" clId="{7F4BD537-ADBC-40A0-BCA8-5FA68FE76301}" dt="2023-12-13T21:13:39.110" v="149" actId="22"/>
          <ac:spMkLst>
            <pc:docMk/>
            <pc:sldMk cId="2258457759" sldId="283"/>
            <ac:spMk id="3" creationId="{46858FC3-88C1-5A4D-4DE6-2AE221A63640}"/>
          </ac:spMkLst>
        </pc:spChg>
        <pc:spChg chg="add">
          <ac:chgData name="s.Inna.s ." userId="dd673fca997fa8a8" providerId="LiveId" clId="{7F4BD537-ADBC-40A0-BCA8-5FA68FE76301}" dt="2023-12-13T21:13:43.724" v="150" actId="26606"/>
          <ac:spMkLst>
            <pc:docMk/>
            <pc:sldMk cId="2258457759" sldId="283"/>
            <ac:spMk id="10" creationId="{82184FF4-7029-4ED7-813A-192E60608764}"/>
          </ac:spMkLst>
        </pc:spChg>
        <pc:spChg chg="add">
          <ac:chgData name="s.Inna.s ." userId="dd673fca997fa8a8" providerId="LiveId" clId="{7F4BD537-ADBC-40A0-BCA8-5FA68FE76301}" dt="2023-12-13T21:13:43.724" v="150" actId="26606"/>
          <ac:spMkLst>
            <pc:docMk/>
            <pc:sldMk cId="2258457759" sldId="283"/>
            <ac:spMk id="12" creationId="{AAA7AB09-557C-41AD-9113-FF9F68FA1035}"/>
          </ac:spMkLst>
        </pc:spChg>
        <pc:spChg chg="add">
          <ac:chgData name="s.Inna.s ." userId="dd673fca997fa8a8" providerId="LiveId" clId="{7F4BD537-ADBC-40A0-BCA8-5FA68FE76301}" dt="2023-12-13T21:13:43.724" v="150" actId="26606"/>
          <ac:spMkLst>
            <pc:docMk/>
            <pc:sldMk cId="2258457759" sldId="283"/>
            <ac:spMk id="14" creationId="{EF99ECAA-1F11-4937-BBA6-51935AB44C9D}"/>
          </ac:spMkLst>
        </pc:spChg>
        <pc:spChg chg="add">
          <ac:chgData name="s.Inna.s ." userId="dd673fca997fa8a8" providerId="LiveId" clId="{7F4BD537-ADBC-40A0-BCA8-5FA68FE76301}" dt="2023-12-13T21:13:43.724" v="150" actId="26606"/>
          <ac:spMkLst>
            <pc:docMk/>
            <pc:sldMk cId="2258457759" sldId="283"/>
            <ac:spMk id="22" creationId="{1DB043B4-68C6-45B9-82AC-A5800EADB8DB}"/>
          </ac:spMkLst>
        </pc:spChg>
        <pc:spChg chg="add">
          <ac:chgData name="s.Inna.s ." userId="dd673fca997fa8a8" providerId="LiveId" clId="{7F4BD537-ADBC-40A0-BCA8-5FA68FE76301}" dt="2023-12-13T21:13:43.724" v="150" actId="26606"/>
          <ac:spMkLst>
            <pc:docMk/>
            <pc:sldMk cId="2258457759" sldId="283"/>
            <ac:spMk id="24" creationId="{AD4EA4DF-0E7C-4098-86F6-7D0ACAEFC0BF}"/>
          </ac:spMkLst>
        </pc:spChg>
        <pc:spChg chg="add">
          <ac:chgData name="s.Inna.s ." userId="dd673fca997fa8a8" providerId="LiveId" clId="{7F4BD537-ADBC-40A0-BCA8-5FA68FE76301}" dt="2023-12-13T21:13:43.724" v="150" actId="26606"/>
          <ac:spMkLst>
            <pc:docMk/>
            <pc:sldMk cId="2258457759" sldId="283"/>
            <ac:spMk id="26" creationId="{FE05BC49-0F00-4C85-9AF5-A0CC5B39C8D2}"/>
          </ac:spMkLst>
        </pc:spChg>
        <pc:grpChg chg="add">
          <ac:chgData name="s.Inna.s ." userId="dd673fca997fa8a8" providerId="LiveId" clId="{7F4BD537-ADBC-40A0-BCA8-5FA68FE76301}" dt="2023-12-13T21:13:43.724" v="150" actId="26606"/>
          <ac:grpSpMkLst>
            <pc:docMk/>
            <pc:sldMk cId="2258457759" sldId="283"/>
            <ac:grpSpMk id="16" creationId="{79DE9FAB-6BBA-4CFE-B67D-77B47F01ECA4}"/>
          </ac:grpSpMkLst>
        </pc:grpChg>
        <pc:picChg chg="add mod ord">
          <ac:chgData name="s.Inna.s ." userId="dd673fca997fa8a8" providerId="LiveId" clId="{7F4BD537-ADBC-40A0-BCA8-5FA68FE76301}" dt="2023-12-13T21:14:42.006" v="174" actId="34135"/>
          <ac:picMkLst>
            <pc:docMk/>
            <pc:sldMk cId="2258457759" sldId="283"/>
            <ac:picMk id="5" creationId="{A3C1D6F3-FA85-5E90-01EF-66FA4399020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FFC155-8A00-487F-AD8A-BB03E984A426}" type="doc">
      <dgm:prSet loTypeId="urn:microsoft.com/office/officeart/2008/layout/VerticalCircleList" loCatId="list" qsTypeId="urn:microsoft.com/office/officeart/2005/8/quickstyle/simple2" qsCatId="simple" csTypeId="urn:microsoft.com/office/officeart/2005/8/colors/accent6_2" csCatId="accent6"/>
      <dgm:spPr/>
      <dgm:t>
        <a:bodyPr/>
        <a:lstStyle/>
        <a:p>
          <a:endParaRPr lang="en-US"/>
        </a:p>
      </dgm:t>
    </dgm:pt>
    <dgm:pt modelId="{C074054B-C4D3-45AA-B3F3-FC98C741FB66}">
      <dgm:prSet/>
      <dgm:spPr/>
      <dgm:t>
        <a:bodyPr/>
        <a:lstStyle/>
        <a:p>
          <a:r>
            <a:rPr lang="uk-UA" dirty="0"/>
            <a:t>Особисте використання</a:t>
          </a:r>
          <a:endParaRPr lang="en-US" dirty="0"/>
        </a:p>
      </dgm:t>
    </dgm:pt>
    <dgm:pt modelId="{B574CA8B-0D6F-4F9C-B5B0-C49758B0BBFE}" type="parTrans" cxnId="{1DC2E925-9111-43A7-8953-BD420EBF5D78}">
      <dgm:prSet/>
      <dgm:spPr/>
      <dgm:t>
        <a:bodyPr/>
        <a:lstStyle/>
        <a:p>
          <a:endParaRPr lang="en-US"/>
        </a:p>
      </dgm:t>
    </dgm:pt>
    <dgm:pt modelId="{C4AD8B45-3095-45CF-A5E4-318F086E690D}" type="sibTrans" cxnId="{1DC2E925-9111-43A7-8953-BD420EBF5D78}">
      <dgm:prSet/>
      <dgm:spPr/>
      <dgm:t>
        <a:bodyPr/>
        <a:lstStyle/>
        <a:p>
          <a:endParaRPr lang="en-US"/>
        </a:p>
      </dgm:t>
    </dgm:pt>
    <dgm:pt modelId="{D36822B4-9E4A-4037-A02C-B4CA3AD6576C}">
      <dgm:prSet/>
      <dgm:spPr/>
      <dgm:t>
        <a:bodyPr/>
        <a:lstStyle/>
        <a:p>
          <a:r>
            <a:rPr lang="uk-UA" dirty="0"/>
            <a:t>Індустрія туризму</a:t>
          </a:r>
          <a:endParaRPr lang="en-US" dirty="0"/>
        </a:p>
      </dgm:t>
    </dgm:pt>
    <dgm:pt modelId="{3DF1C0D9-A0D2-4F3B-A4BC-D7BDC0327776}" type="parTrans" cxnId="{B4F49654-C4F8-44C1-BFBC-871E8CCEDD23}">
      <dgm:prSet/>
      <dgm:spPr/>
      <dgm:t>
        <a:bodyPr/>
        <a:lstStyle/>
        <a:p>
          <a:endParaRPr lang="en-US"/>
        </a:p>
      </dgm:t>
    </dgm:pt>
    <dgm:pt modelId="{8C544678-2DCD-4E20-80AE-EE9FE3273904}" type="sibTrans" cxnId="{B4F49654-C4F8-44C1-BFBC-871E8CCEDD23}">
      <dgm:prSet/>
      <dgm:spPr/>
      <dgm:t>
        <a:bodyPr/>
        <a:lstStyle/>
        <a:p>
          <a:endParaRPr lang="en-US"/>
        </a:p>
      </dgm:t>
    </dgm:pt>
    <dgm:pt modelId="{D6CE92E8-E4BC-4F9C-B75B-576595DFDE6B}">
      <dgm:prSet/>
      <dgm:spPr/>
      <dgm:t>
        <a:bodyPr/>
        <a:lstStyle/>
        <a:p>
          <a:r>
            <a:rPr lang="uk-UA" dirty="0"/>
            <a:t>Сільськогосподарська галузь</a:t>
          </a:r>
          <a:endParaRPr lang="en-US" dirty="0"/>
        </a:p>
      </dgm:t>
    </dgm:pt>
    <dgm:pt modelId="{2077797B-1E7B-40BC-84C2-C819DC4517BA}" type="parTrans" cxnId="{5DC5A056-AFDC-419F-8A34-4B4BB998BA3A}">
      <dgm:prSet/>
      <dgm:spPr/>
      <dgm:t>
        <a:bodyPr/>
        <a:lstStyle/>
        <a:p>
          <a:endParaRPr lang="en-US"/>
        </a:p>
      </dgm:t>
    </dgm:pt>
    <dgm:pt modelId="{E5518A7C-D928-48EC-B15B-B9C587742B1D}" type="sibTrans" cxnId="{5DC5A056-AFDC-419F-8A34-4B4BB998BA3A}">
      <dgm:prSet/>
      <dgm:spPr/>
      <dgm:t>
        <a:bodyPr/>
        <a:lstStyle/>
        <a:p>
          <a:endParaRPr lang="en-US"/>
        </a:p>
      </dgm:t>
    </dgm:pt>
    <dgm:pt modelId="{F9253165-4DEA-4A7D-BE7A-E989FBAD9762}">
      <dgm:prSet/>
      <dgm:spPr/>
      <dgm:t>
        <a:bodyPr/>
        <a:lstStyle/>
        <a:p>
          <a:r>
            <a:rPr lang="uk-UA" dirty="0"/>
            <a:t>Транспортна галузь</a:t>
          </a:r>
          <a:endParaRPr lang="en-US" dirty="0"/>
        </a:p>
      </dgm:t>
    </dgm:pt>
    <dgm:pt modelId="{5988C612-6AE2-422B-A4B6-C0F6A25ED7E5}" type="parTrans" cxnId="{4EA03229-9BA0-4F2D-8FF0-50AC681871ED}">
      <dgm:prSet/>
      <dgm:spPr/>
      <dgm:t>
        <a:bodyPr/>
        <a:lstStyle/>
        <a:p>
          <a:endParaRPr lang="en-US"/>
        </a:p>
      </dgm:t>
    </dgm:pt>
    <dgm:pt modelId="{202E3002-76C7-4279-9637-90411B93E91A}" type="sibTrans" cxnId="{4EA03229-9BA0-4F2D-8FF0-50AC681871ED}">
      <dgm:prSet/>
      <dgm:spPr/>
      <dgm:t>
        <a:bodyPr/>
        <a:lstStyle/>
        <a:p>
          <a:endParaRPr lang="en-US"/>
        </a:p>
      </dgm:t>
    </dgm:pt>
    <dgm:pt modelId="{9AD9AFA0-337E-49A1-ACBF-7B9D7E1DE6FF}">
      <dgm:prSet/>
      <dgm:spPr/>
      <dgm:t>
        <a:bodyPr/>
        <a:lstStyle/>
        <a:p>
          <a:r>
            <a:rPr lang="uk-UA" dirty="0"/>
            <a:t>Управління надзвичайними ситуаціями</a:t>
          </a:r>
          <a:endParaRPr lang="en-US" dirty="0"/>
        </a:p>
      </dgm:t>
    </dgm:pt>
    <dgm:pt modelId="{97F76F1A-409F-451E-8B7D-F33BF0F0F98D}" type="parTrans" cxnId="{A566EB5A-2025-4118-9B14-B17C18B87122}">
      <dgm:prSet/>
      <dgm:spPr/>
      <dgm:t>
        <a:bodyPr/>
        <a:lstStyle/>
        <a:p>
          <a:endParaRPr lang="en-US"/>
        </a:p>
      </dgm:t>
    </dgm:pt>
    <dgm:pt modelId="{46FF35D4-734F-43C6-AFDA-EA37C6380822}" type="sibTrans" cxnId="{A566EB5A-2025-4118-9B14-B17C18B87122}">
      <dgm:prSet/>
      <dgm:spPr/>
      <dgm:t>
        <a:bodyPr/>
        <a:lstStyle/>
        <a:p>
          <a:endParaRPr lang="en-US"/>
        </a:p>
      </dgm:t>
    </dgm:pt>
    <dgm:pt modelId="{EC94A698-312F-4CF3-8006-C1E075342F24}" type="pres">
      <dgm:prSet presAssocID="{16FFC155-8A00-487F-AD8A-BB03E984A426}" presName="Name0" presStyleCnt="0">
        <dgm:presLayoutVars>
          <dgm:dir/>
        </dgm:presLayoutVars>
      </dgm:prSet>
      <dgm:spPr/>
    </dgm:pt>
    <dgm:pt modelId="{989D7BC3-F505-4110-A8CF-A3A1E37E5660}" type="pres">
      <dgm:prSet presAssocID="{C074054B-C4D3-45AA-B3F3-FC98C741FB66}" presName="noChildren" presStyleCnt="0"/>
      <dgm:spPr/>
    </dgm:pt>
    <dgm:pt modelId="{423DBAC5-EFC6-44AE-88A8-E9A5AEB36025}" type="pres">
      <dgm:prSet presAssocID="{C074054B-C4D3-45AA-B3F3-FC98C741FB66}" presName="gap" presStyleCnt="0"/>
      <dgm:spPr/>
    </dgm:pt>
    <dgm:pt modelId="{8580D9AA-CA5A-4636-8532-2812B70CE96E}" type="pres">
      <dgm:prSet presAssocID="{C074054B-C4D3-45AA-B3F3-FC98C741FB66}" presName="medCircle2" presStyleLbl="vennNode1" presStyleIdx="0" presStyleCnt="5"/>
      <dgm:spPr/>
    </dgm:pt>
    <dgm:pt modelId="{557452C1-3DA2-4E9A-8014-937489283210}" type="pres">
      <dgm:prSet presAssocID="{C074054B-C4D3-45AA-B3F3-FC98C741FB66}" presName="txLvlOnly1" presStyleLbl="revTx" presStyleIdx="0" presStyleCnt="5"/>
      <dgm:spPr/>
    </dgm:pt>
    <dgm:pt modelId="{ECEAD3D9-A4E2-4483-B000-AF2BBECEE6DF}" type="pres">
      <dgm:prSet presAssocID="{D36822B4-9E4A-4037-A02C-B4CA3AD6576C}" presName="noChildren" presStyleCnt="0"/>
      <dgm:spPr/>
    </dgm:pt>
    <dgm:pt modelId="{C7494DC9-7980-4ABF-A970-5B0748F83CA9}" type="pres">
      <dgm:prSet presAssocID="{D36822B4-9E4A-4037-A02C-B4CA3AD6576C}" presName="gap" presStyleCnt="0"/>
      <dgm:spPr/>
    </dgm:pt>
    <dgm:pt modelId="{F4052A64-B606-4EFC-ADB5-7097F4B15CEF}" type="pres">
      <dgm:prSet presAssocID="{D36822B4-9E4A-4037-A02C-B4CA3AD6576C}" presName="medCircle2" presStyleLbl="vennNode1" presStyleIdx="1" presStyleCnt="5"/>
      <dgm:spPr/>
    </dgm:pt>
    <dgm:pt modelId="{DC860B02-472B-49D5-8408-43270CD41462}" type="pres">
      <dgm:prSet presAssocID="{D36822B4-9E4A-4037-A02C-B4CA3AD6576C}" presName="txLvlOnly1" presStyleLbl="revTx" presStyleIdx="1" presStyleCnt="5"/>
      <dgm:spPr/>
    </dgm:pt>
    <dgm:pt modelId="{7B9F1B7D-4131-4115-8E44-B02AD35422F8}" type="pres">
      <dgm:prSet presAssocID="{D6CE92E8-E4BC-4F9C-B75B-576595DFDE6B}" presName="noChildren" presStyleCnt="0"/>
      <dgm:spPr/>
    </dgm:pt>
    <dgm:pt modelId="{B4489121-6CA9-4554-973D-C3CFB8B0D474}" type="pres">
      <dgm:prSet presAssocID="{D6CE92E8-E4BC-4F9C-B75B-576595DFDE6B}" presName="gap" presStyleCnt="0"/>
      <dgm:spPr/>
    </dgm:pt>
    <dgm:pt modelId="{645B09B5-7550-4895-A533-316F823324A2}" type="pres">
      <dgm:prSet presAssocID="{D6CE92E8-E4BC-4F9C-B75B-576595DFDE6B}" presName="medCircle2" presStyleLbl="vennNode1" presStyleIdx="2" presStyleCnt="5"/>
      <dgm:spPr/>
    </dgm:pt>
    <dgm:pt modelId="{220473EA-794B-4BFC-8403-917243591329}" type="pres">
      <dgm:prSet presAssocID="{D6CE92E8-E4BC-4F9C-B75B-576595DFDE6B}" presName="txLvlOnly1" presStyleLbl="revTx" presStyleIdx="2" presStyleCnt="5"/>
      <dgm:spPr/>
    </dgm:pt>
    <dgm:pt modelId="{068961D1-F152-41C6-A3E9-CAFCA42EA005}" type="pres">
      <dgm:prSet presAssocID="{F9253165-4DEA-4A7D-BE7A-E989FBAD9762}" presName="noChildren" presStyleCnt="0"/>
      <dgm:spPr/>
    </dgm:pt>
    <dgm:pt modelId="{ECB2C434-10F2-445C-A1E6-A53027D832DE}" type="pres">
      <dgm:prSet presAssocID="{F9253165-4DEA-4A7D-BE7A-E989FBAD9762}" presName="gap" presStyleCnt="0"/>
      <dgm:spPr/>
    </dgm:pt>
    <dgm:pt modelId="{FF84AF5A-D268-486F-AA60-701918C0C60A}" type="pres">
      <dgm:prSet presAssocID="{F9253165-4DEA-4A7D-BE7A-E989FBAD9762}" presName="medCircle2" presStyleLbl="vennNode1" presStyleIdx="3" presStyleCnt="5"/>
      <dgm:spPr/>
    </dgm:pt>
    <dgm:pt modelId="{7CFDD71B-7FDF-44C1-AB37-21B1FF12F828}" type="pres">
      <dgm:prSet presAssocID="{F9253165-4DEA-4A7D-BE7A-E989FBAD9762}" presName="txLvlOnly1" presStyleLbl="revTx" presStyleIdx="3" presStyleCnt="5"/>
      <dgm:spPr/>
    </dgm:pt>
    <dgm:pt modelId="{F82E53DE-AFCB-4EC9-A21F-A20A90D1E73E}" type="pres">
      <dgm:prSet presAssocID="{9AD9AFA0-337E-49A1-ACBF-7B9D7E1DE6FF}" presName="noChildren" presStyleCnt="0"/>
      <dgm:spPr/>
    </dgm:pt>
    <dgm:pt modelId="{F9F3B64B-0268-40AD-83BC-81BCC82E6AD7}" type="pres">
      <dgm:prSet presAssocID="{9AD9AFA0-337E-49A1-ACBF-7B9D7E1DE6FF}" presName="gap" presStyleCnt="0"/>
      <dgm:spPr/>
    </dgm:pt>
    <dgm:pt modelId="{CE654A0E-5EB6-4B9E-9F4B-442FD933649D}" type="pres">
      <dgm:prSet presAssocID="{9AD9AFA0-337E-49A1-ACBF-7B9D7E1DE6FF}" presName="medCircle2" presStyleLbl="vennNode1" presStyleIdx="4" presStyleCnt="5"/>
      <dgm:spPr/>
    </dgm:pt>
    <dgm:pt modelId="{DB089FC4-CD05-4D46-8A04-BC7D731FC926}" type="pres">
      <dgm:prSet presAssocID="{9AD9AFA0-337E-49A1-ACBF-7B9D7E1DE6FF}" presName="txLvlOnly1" presStyleLbl="revTx" presStyleIdx="4" presStyleCnt="5"/>
      <dgm:spPr/>
    </dgm:pt>
  </dgm:ptLst>
  <dgm:cxnLst>
    <dgm:cxn modelId="{1DC2E925-9111-43A7-8953-BD420EBF5D78}" srcId="{16FFC155-8A00-487F-AD8A-BB03E984A426}" destId="{C074054B-C4D3-45AA-B3F3-FC98C741FB66}" srcOrd="0" destOrd="0" parTransId="{B574CA8B-0D6F-4F9C-B5B0-C49758B0BBFE}" sibTransId="{C4AD8B45-3095-45CF-A5E4-318F086E690D}"/>
    <dgm:cxn modelId="{4EA03229-9BA0-4F2D-8FF0-50AC681871ED}" srcId="{16FFC155-8A00-487F-AD8A-BB03E984A426}" destId="{F9253165-4DEA-4A7D-BE7A-E989FBAD9762}" srcOrd="3" destOrd="0" parTransId="{5988C612-6AE2-422B-A4B6-C0F6A25ED7E5}" sibTransId="{202E3002-76C7-4279-9637-90411B93E91A}"/>
    <dgm:cxn modelId="{4BED4264-A2A1-421E-983A-5F6AE23FCBF7}" type="presOf" srcId="{D6CE92E8-E4BC-4F9C-B75B-576595DFDE6B}" destId="{220473EA-794B-4BFC-8403-917243591329}" srcOrd="0" destOrd="0" presId="urn:microsoft.com/office/officeart/2008/layout/VerticalCircleList"/>
    <dgm:cxn modelId="{B4F49654-C4F8-44C1-BFBC-871E8CCEDD23}" srcId="{16FFC155-8A00-487F-AD8A-BB03E984A426}" destId="{D36822B4-9E4A-4037-A02C-B4CA3AD6576C}" srcOrd="1" destOrd="0" parTransId="{3DF1C0D9-A0D2-4F3B-A4BC-D7BDC0327776}" sibTransId="{8C544678-2DCD-4E20-80AE-EE9FE3273904}"/>
    <dgm:cxn modelId="{5DC5A056-AFDC-419F-8A34-4B4BB998BA3A}" srcId="{16FFC155-8A00-487F-AD8A-BB03E984A426}" destId="{D6CE92E8-E4BC-4F9C-B75B-576595DFDE6B}" srcOrd="2" destOrd="0" parTransId="{2077797B-1E7B-40BC-84C2-C819DC4517BA}" sibTransId="{E5518A7C-D928-48EC-B15B-B9C587742B1D}"/>
    <dgm:cxn modelId="{D88E2557-C235-401D-B1AC-172C293D5179}" type="presOf" srcId="{C074054B-C4D3-45AA-B3F3-FC98C741FB66}" destId="{557452C1-3DA2-4E9A-8014-937489283210}" srcOrd="0" destOrd="0" presId="urn:microsoft.com/office/officeart/2008/layout/VerticalCircleList"/>
    <dgm:cxn modelId="{A566EB5A-2025-4118-9B14-B17C18B87122}" srcId="{16FFC155-8A00-487F-AD8A-BB03E984A426}" destId="{9AD9AFA0-337E-49A1-ACBF-7B9D7E1DE6FF}" srcOrd="4" destOrd="0" parTransId="{97F76F1A-409F-451E-8B7D-F33BF0F0F98D}" sibTransId="{46FF35D4-734F-43C6-AFDA-EA37C6380822}"/>
    <dgm:cxn modelId="{37FF989A-8D69-4532-B4AD-95049A36E4A2}" type="presOf" srcId="{9AD9AFA0-337E-49A1-ACBF-7B9D7E1DE6FF}" destId="{DB089FC4-CD05-4D46-8A04-BC7D731FC926}" srcOrd="0" destOrd="0" presId="urn:microsoft.com/office/officeart/2008/layout/VerticalCircleList"/>
    <dgm:cxn modelId="{58F4AB9E-763D-4BFC-A3B5-DDE16FC3FDE2}" type="presOf" srcId="{F9253165-4DEA-4A7D-BE7A-E989FBAD9762}" destId="{7CFDD71B-7FDF-44C1-AB37-21B1FF12F828}" srcOrd="0" destOrd="0" presId="urn:microsoft.com/office/officeart/2008/layout/VerticalCircleList"/>
    <dgm:cxn modelId="{2D1406E6-81E6-4BA1-94DA-D141F25FE1B6}" type="presOf" srcId="{16FFC155-8A00-487F-AD8A-BB03E984A426}" destId="{EC94A698-312F-4CF3-8006-C1E075342F24}" srcOrd="0" destOrd="0" presId="urn:microsoft.com/office/officeart/2008/layout/VerticalCircleList"/>
    <dgm:cxn modelId="{B0B047F9-8CD6-4949-A5C8-CB34F2BAF7B8}" type="presOf" srcId="{D36822B4-9E4A-4037-A02C-B4CA3AD6576C}" destId="{DC860B02-472B-49D5-8408-43270CD41462}" srcOrd="0" destOrd="0" presId="urn:microsoft.com/office/officeart/2008/layout/VerticalCircleList"/>
    <dgm:cxn modelId="{945FC425-EBE1-4F6E-8005-343DD6B4A800}" type="presParOf" srcId="{EC94A698-312F-4CF3-8006-C1E075342F24}" destId="{989D7BC3-F505-4110-A8CF-A3A1E37E5660}" srcOrd="0" destOrd="0" presId="urn:microsoft.com/office/officeart/2008/layout/VerticalCircleList"/>
    <dgm:cxn modelId="{AD3FC7DA-BA32-43E4-A913-90B812BB5725}" type="presParOf" srcId="{989D7BC3-F505-4110-A8CF-A3A1E37E5660}" destId="{423DBAC5-EFC6-44AE-88A8-E9A5AEB36025}" srcOrd="0" destOrd="0" presId="urn:microsoft.com/office/officeart/2008/layout/VerticalCircleList"/>
    <dgm:cxn modelId="{3BDB313E-3604-4A7B-AF3F-954A39367414}" type="presParOf" srcId="{989D7BC3-F505-4110-A8CF-A3A1E37E5660}" destId="{8580D9AA-CA5A-4636-8532-2812B70CE96E}" srcOrd="1" destOrd="0" presId="urn:microsoft.com/office/officeart/2008/layout/VerticalCircleList"/>
    <dgm:cxn modelId="{5D329DD4-8BCE-49FC-9003-33C02B6F1929}" type="presParOf" srcId="{989D7BC3-F505-4110-A8CF-A3A1E37E5660}" destId="{557452C1-3DA2-4E9A-8014-937489283210}" srcOrd="2" destOrd="0" presId="urn:microsoft.com/office/officeart/2008/layout/VerticalCircleList"/>
    <dgm:cxn modelId="{9695482B-D7C6-491B-8184-BEE8EDA9AD31}" type="presParOf" srcId="{EC94A698-312F-4CF3-8006-C1E075342F24}" destId="{ECEAD3D9-A4E2-4483-B000-AF2BBECEE6DF}" srcOrd="1" destOrd="0" presId="urn:microsoft.com/office/officeart/2008/layout/VerticalCircleList"/>
    <dgm:cxn modelId="{2A5DB5C2-8A09-4EF9-AEFC-92BCDF2C884F}" type="presParOf" srcId="{ECEAD3D9-A4E2-4483-B000-AF2BBECEE6DF}" destId="{C7494DC9-7980-4ABF-A970-5B0748F83CA9}" srcOrd="0" destOrd="0" presId="urn:microsoft.com/office/officeart/2008/layout/VerticalCircleList"/>
    <dgm:cxn modelId="{598CFB8E-F44D-4BA5-B1A8-0F5B4AB7EB64}" type="presParOf" srcId="{ECEAD3D9-A4E2-4483-B000-AF2BBECEE6DF}" destId="{F4052A64-B606-4EFC-ADB5-7097F4B15CEF}" srcOrd="1" destOrd="0" presId="urn:microsoft.com/office/officeart/2008/layout/VerticalCircleList"/>
    <dgm:cxn modelId="{1343C52C-64FD-46F2-94A4-CABC54B0CE9D}" type="presParOf" srcId="{ECEAD3D9-A4E2-4483-B000-AF2BBECEE6DF}" destId="{DC860B02-472B-49D5-8408-43270CD41462}" srcOrd="2" destOrd="0" presId="urn:microsoft.com/office/officeart/2008/layout/VerticalCircleList"/>
    <dgm:cxn modelId="{B72E4CDA-10D3-4288-9D23-4656DB8DDA51}" type="presParOf" srcId="{EC94A698-312F-4CF3-8006-C1E075342F24}" destId="{7B9F1B7D-4131-4115-8E44-B02AD35422F8}" srcOrd="2" destOrd="0" presId="urn:microsoft.com/office/officeart/2008/layout/VerticalCircleList"/>
    <dgm:cxn modelId="{9C423E84-5B96-45BE-A172-AB41D1770173}" type="presParOf" srcId="{7B9F1B7D-4131-4115-8E44-B02AD35422F8}" destId="{B4489121-6CA9-4554-973D-C3CFB8B0D474}" srcOrd="0" destOrd="0" presId="urn:microsoft.com/office/officeart/2008/layout/VerticalCircleList"/>
    <dgm:cxn modelId="{E18C1BBB-70F6-4731-99EC-36FD3EE71FE0}" type="presParOf" srcId="{7B9F1B7D-4131-4115-8E44-B02AD35422F8}" destId="{645B09B5-7550-4895-A533-316F823324A2}" srcOrd="1" destOrd="0" presId="urn:microsoft.com/office/officeart/2008/layout/VerticalCircleList"/>
    <dgm:cxn modelId="{001D8357-4C09-49A6-B37D-249D86767755}" type="presParOf" srcId="{7B9F1B7D-4131-4115-8E44-B02AD35422F8}" destId="{220473EA-794B-4BFC-8403-917243591329}" srcOrd="2" destOrd="0" presId="urn:microsoft.com/office/officeart/2008/layout/VerticalCircleList"/>
    <dgm:cxn modelId="{CF0793A1-FEC8-4C50-87CF-C73AF1AE5460}" type="presParOf" srcId="{EC94A698-312F-4CF3-8006-C1E075342F24}" destId="{068961D1-F152-41C6-A3E9-CAFCA42EA005}" srcOrd="3" destOrd="0" presId="urn:microsoft.com/office/officeart/2008/layout/VerticalCircleList"/>
    <dgm:cxn modelId="{5EE43B3F-6DDA-4143-BAD1-0FA164A4F1ED}" type="presParOf" srcId="{068961D1-F152-41C6-A3E9-CAFCA42EA005}" destId="{ECB2C434-10F2-445C-A1E6-A53027D832DE}" srcOrd="0" destOrd="0" presId="urn:microsoft.com/office/officeart/2008/layout/VerticalCircleList"/>
    <dgm:cxn modelId="{10F175FC-A5CE-4559-AB87-D3ADB3EE9D6E}" type="presParOf" srcId="{068961D1-F152-41C6-A3E9-CAFCA42EA005}" destId="{FF84AF5A-D268-486F-AA60-701918C0C60A}" srcOrd="1" destOrd="0" presId="urn:microsoft.com/office/officeart/2008/layout/VerticalCircleList"/>
    <dgm:cxn modelId="{6984EE29-F6EA-4CAA-97B9-0FCAD342A3D5}" type="presParOf" srcId="{068961D1-F152-41C6-A3E9-CAFCA42EA005}" destId="{7CFDD71B-7FDF-44C1-AB37-21B1FF12F828}" srcOrd="2" destOrd="0" presId="urn:microsoft.com/office/officeart/2008/layout/VerticalCircleList"/>
    <dgm:cxn modelId="{F75BE1D6-C4E7-4375-A8E3-2030CD77DC41}" type="presParOf" srcId="{EC94A698-312F-4CF3-8006-C1E075342F24}" destId="{F82E53DE-AFCB-4EC9-A21F-A20A90D1E73E}" srcOrd="4" destOrd="0" presId="urn:microsoft.com/office/officeart/2008/layout/VerticalCircleList"/>
    <dgm:cxn modelId="{2DB0682C-73CE-481A-B777-27D03909EF1A}" type="presParOf" srcId="{F82E53DE-AFCB-4EC9-A21F-A20A90D1E73E}" destId="{F9F3B64B-0268-40AD-83BC-81BCC82E6AD7}" srcOrd="0" destOrd="0" presId="urn:microsoft.com/office/officeart/2008/layout/VerticalCircleList"/>
    <dgm:cxn modelId="{8A2255C0-169C-4C55-9C3F-3D4E42D501B7}" type="presParOf" srcId="{F82E53DE-AFCB-4EC9-A21F-A20A90D1E73E}" destId="{CE654A0E-5EB6-4B9E-9F4B-442FD933649D}" srcOrd="1" destOrd="0" presId="urn:microsoft.com/office/officeart/2008/layout/VerticalCircleList"/>
    <dgm:cxn modelId="{4232FB8E-1171-4F25-9265-0C62D78A38DE}" type="presParOf" srcId="{F82E53DE-AFCB-4EC9-A21F-A20A90D1E73E}" destId="{DB089FC4-CD05-4D46-8A04-BC7D731FC926}" srcOrd="2" destOrd="0" presId="urn:microsoft.com/office/officeart/2008/layout/Vertical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9EF485-58DE-4783-9900-E1F74248269D}" type="doc">
      <dgm:prSet loTypeId="urn:microsoft.com/office/officeart/2009/3/layout/StepUpProcess" loCatId="process" qsTypeId="urn:microsoft.com/office/officeart/2005/8/quickstyle/simple1" qsCatId="simple" csTypeId="urn:microsoft.com/office/officeart/2005/8/colors/accent6_5" csCatId="accent6" phldr="1"/>
      <dgm:spPr/>
      <dgm:t>
        <a:bodyPr/>
        <a:lstStyle/>
        <a:p>
          <a:endParaRPr lang="en-US"/>
        </a:p>
      </dgm:t>
    </dgm:pt>
    <dgm:pt modelId="{C8A91D76-2978-4A60-AC06-4B17DC0D61D3}">
      <dgm:prSet custT="1"/>
      <dgm:spPr/>
      <dgm:t>
        <a:bodyPr/>
        <a:lstStyle/>
        <a:p>
          <a:r>
            <a:rPr lang="uk-UA" sz="1400" b="0" i="0" dirty="0"/>
            <a:t>Широке охоплення: </a:t>
          </a:r>
          <a:r>
            <a:rPr lang="en-US" sz="1400" b="0" i="0" dirty="0"/>
            <a:t>API OpenWeatherMap </a:t>
          </a:r>
          <a:r>
            <a:rPr lang="uk-UA" sz="1400" b="0" i="0" dirty="0"/>
            <a:t>надає доступ до даних про погоду з різних частин світу. Ви можете отримувати дані про погоду з будь-якої точки землі, дозволяючи створювати програми, які працюють у всьому світі.</a:t>
          </a:r>
          <a:endParaRPr lang="en-US" sz="1400" dirty="0"/>
        </a:p>
      </dgm:t>
    </dgm:pt>
    <dgm:pt modelId="{8B46C72A-01EA-4ECF-912D-69398FB80C20}" type="parTrans" cxnId="{0BAB5BA0-3663-4D5D-BD02-71203FB4C7EE}">
      <dgm:prSet/>
      <dgm:spPr/>
      <dgm:t>
        <a:bodyPr/>
        <a:lstStyle/>
        <a:p>
          <a:endParaRPr lang="en-US"/>
        </a:p>
      </dgm:t>
    </dgm:pt>
    <dgm:pt modelId="{C9FFEBBB-DF75-48FF-A736-86E0E62A514D}" type="sibTrans" cxnId="{0BAB5BA0-3663-4D5D-BD02-71203FB4C7EE}">
      <dgm:prSet/>
      <dgm:spPr/>
      <dgm:t>
        <a:bodyPr/>
        <a:lstStyle/>
        <a:p>
          <a:endParaRPr lang="en-US"/>
        </a:p>
      </dgm:t>
    </dgm:pt>
    <dgm:pt modelId="{083065EF-9985-46F9-8D3D-6EA331A28A82}">
      <dgm:prSet custT="1"/>
      <dgm:spPr/>
      <dgm:t>
        <a:bodyPr/>
        <a:lstStyle/>
        <a:p>
          <a:r>
            <a:rPr lang="uk-UA" sz="1400" dirty="0"/>
            <a:t>Різні дані про погоду: </a:t>
          </a:r>
          <a:r>
            <a:rPr lang="en-US" sz="1400" dirty="0"/>
            <a:t>API  OpenWeatherMap </a:t>
          </a:r>
          <a:r>
            <a:rPr lang="uk-UA" sz="1400" dirty="0"/>
            <a:t>надає різні типи даних про погоду, включаючи температуру, вологість, тиск, швидкість вітру, багатоденний прогноз погоди  та хмарний покрив. </a:t>
          </a:r>
          <a:r>
            <a:rPr lang="ru-RU" sz="1400" dirty="0"/>
            <a:t>Ці дані можна використовувати  для розробки різних функцій, таких як відображення поточної погоди, багатоденний прогноз погоди та сповіщення про погоду.</a:t>
          </a:r>
          <a:endParaRPr lang="en-US" sz="1400" dirty="0"/>
        </a:p>
      </dgm:t>
    </dgm:pt>
    <dgm:pt modelId="{F0B1EC8D-3C34-48BA-882B-06CF5D314673}" type="parTrans" cxnId="{58F90EDE-3A1A-4216-B576-EFF2D0A2F186}">
      <dgm:prSet/>
      <dgm:spPr/>
      <dgm:t>
        <a:bodyPr/>
        <a:lstStyle/>
        <a:p>
          <a:endParaRPr lang="en-US"/>
        </a:p>
      </dgm:t>
    </dgm:pt>
    <dgm:pt modelId="{E2EE2CD0-CF58-4204-A026-48443E6D5C55}" type="sibTrans" cxnId="{58F90EDE-3A1A-4216-B576-EFF2D0A2F186}">
      <dgm:prSet/>
      <dgm:spPr/>
      <dgm:t>
        <a:bodyPr/>
        <a:lstStyle/>
        <a:p>
          <a:endParaRPr lang="en-US"/>
        </a:p>
      </dgm:t>
    </dgm:pt>
    <dgm:pt modelId="{BACC4779-5A80-42D1-AEE2-B5DAD583C24D}">
      <dgm:prSet custT="1"/>
      <dgm:spPr/>
      <dgm:t>
        <a:bodyPr/>
        <a:lstStyle/>
        <a:p>
          <a:r>
            <a:rPr lang="ru-RU" sz="1400" dirty="0"/>
            <a:t>Простота використання: API OpenWeatherMap простий у використанні та має чітку документацію. API дозволяє швидко почати роботу та легко отримувати  дані про погоду.</a:t>
          </a:r>
          <a:endParaRPr lang="en-US" sz="1400" dirty="0"/>
        </a:p>
      </dgm:t>
    </dgm:pt>
    <dgm:pt modelId="{2FA4CB4E-E9A0-4274-9CB7-98A5FB456C2C}" type="parTrans" cxnId="{F978ABA5-F73E-4978-8AE1-0FF0C88FB247}">
      <dgm:prSet/>
      <dgm:spPr/>
      <dgm:t>
        <a:bodyPr/>
        <a:lstStyle/>
        <a:p>
          <a:endParaRPr lang="en-US"/>
        </a:p>
      </dgm:t>
    </dgm:pt>
    <dgm:pt modelId="{6A81C630-F230-44B3-8A72-B42595B8BF72}" type="sibTrans" cxnId="{F978ABA5-F73E-4978-8AE1-0FF0C88FB247}">
      <dgm:prSet/>
      <dgm:spPr/>
      <dgm:t>
        <a:bodyPr/>
        <a:lstStyle/>
        <a:p>
          <a:endParaRPr lang="en-US"/>
        </a:p>
      </dgm:t>
    </dgm:pt>
    <dgm:pt modelId="{71E59094-5D9A-4324-AEDB-630A0728DC04}">
      <dgm:prSet custT="1"/>
      <dgm:spPr/>
      <dgm:t>
        <a:bodyPr/>
        <a:lstStyle/>
        <a:p>
          <a:r>
            <a:rPr lang="uk-UA" sz="1400" dirty="0"/>
            <a:t>Розширені функції: </a:t>
          </a:r>
          <a:r>
            <a:rPr lang="en-US" sz="1400" dirty="0"/>
            <a:t>OpenWeatherMap </a:t>
          </a:r>
          <a:r>
            <a:rPr lang="uk-UA" sz="1400" dirty="0"/>
            <a:t>надає розширені функції, такі як багатоденні прогнози погоди, історичні дані, графіки та візуалізація погодних умов. </a:t>
          </a:r>
          <a:r>
            <a:rPr lang="ru-RU" sz="1400" dirty="0"/>
            <a:t>Це дозволяє розробникам створювати потужні програми на основі даних про погоду.</a:t>
          </a:r>
          <a:endParaRPr lang="en-US" sz="1400" dirty="0"/>
        </a:p>
      </dgm:t>
    </dgm:pt>
    <dgm:pt modelId="{18AE07B1-545C-460A-A3E3-2E4DD3C8E7AA}" type="parTrans" cxnId="{2E109774-797D-4FE0-9EF5-0D18B1953EAF}">
      <dgm:prSet/>
      <dgm:spPr/>
      <dgm:t>
        <a:bodyPr/>
        <a:lstStyle/>
        <a:p>
          <a:endParaRPr lang="en-US"/>
        </a:p>
      </dgm:t>
    </dgm:pt>
    <dgm:pt modelId="{5FCB8CDE-DAE5-4134-928A-10627DB775DF}" type="sibTrans" cxnId="{2E109774-797D-4FE0-9EF5-0D18B1953EAF}">
      <dgm:prSet/>
      <dgm:spPr/>
      <dgm:t>
        <a:bodyPr/>
        <a:lstStyle/>
        <a:p>
          <a:endParaRPr lang="en-US"/>
        </a:p>
      </dgm:t>
    </dgm:pt>
    <dgm:pt modelId="{66B0A73C-6862-4F3D-B9DA-E4FE1EF7E326}" type="pres">
      <dgm:prSet presAssocID="{399EF485-58DE-4783-9900-E1F74248269D}" presName="rootnode" presStyleCnt="0">
        <dgm:presLayoutVars>
          <dgm:chMax/>
          <dgm:chPref/>
          <dgm:dir/>
          <dgm:animLvl val="lvl"/>
        </dgm:presLayoutVars>
      </dgm:prSet>
      <dgm:spPr/>
    </dgm:pt>
    <dgm:pt modelId="{828E9DC7-9B72-4468-B559-8555359F6519}" type="pres">
      <dgm:prSet presAssocID="{C8A91D76-2978-4A60-AC06-4B17DC0D61D3}" presName="composite" presStyleCnt="0"/>
      <dgm:spPr/>
    </dgm:pt>
    <dgm:pt modelId="{2A45D8B8-F5AE-4D54-86A5-5C0BBB7B5D07}" type="pres">
      <dgm:prSet presAssocID="{C8A91D76-2978-4A60-AC06-4B17DC0D61D3}" presName="LShape" presStyleLbl="alignNode1" presStyleIdx="0" presStyleCnt="7"/>
      <dgm:spPr/>
    </dgm:pt>
    <dgm:pt modelId="{3E6E0B38-CFCC-449B-B4DD-51FADEA6E351}" type="pres">
      <dgm:prSet presAssocID="{C8A91D76-2978-4A60-AC06-4B17DC0D61D3}" presName="ParentText" presStyleLbl="revTx" presStyleIdx="0" presStyleCnt="4">
        <dgm:presLayoutVars>
          <dgm:chMax val="0"/>
          <dgm:chPref val="0"/>
          <dgm:bulletEnabled val="1"/>
        </dgm:presLayoutVars>
      </dgm:prSet>
      <dgm:spPr/>
    </dgm:pt>
    <dgm:pt modelId="{7CCA1F9F-C1C6-4C6C-B0B9-A1D284FCA136}" type="pres">
      <dgm:prSet presAssocID="{C8A91D76-2978-4A60-AC06-4B17DC0D61D3}" presName="Triangle" presStyleLbl="alignNode1" presStyleIdx="1" presStyleCnt="7"/>
      <dgm:spPr/>
    </dgm:pt>
    <dgm:pt modelId="{9446B08F-D2FF-4420-8C60-542EB05B0D71}" type="pres">
      <dgm:prSet presAssocID="{C9FFEBBB-DF75-48FF-A736-86E0E62A514D}" presName="sibTrans" presStyleCnt="0"/>
      <dgm:spPr/>
    </dgm:pt>
    <dgm:pt modelId="{E5731906-010C-460A-AC64-C123691DCF58}" type="pres">
      <dgm:prSet presAssocID="{C9FFEBBB-DF75-48FF-A736-86E0E62A514D}" presName="space" presStyleCnt="0"/>
      <dgm:spPr/>
    </dgm:pt>
    <dgm:pt modelId="{8819F367-F83C-4C91-9711-462D87E4E303}" type="pres">
      <dgm:prSet presAssocID="{083065EF-9985-46F9-8D3D-6EA331A28A82}" presName="composite" presStyleCnt="0"/>
      <dgm:spPr/>
    </dgm:pt>
    <dgm:pt modelId="{A6359AB6-2C43-412F-B9A5-C365B25B2059}" type="pres">
      <dgm:prSet presAssocID="{083065EF-9985-46F9-8D3D-6EA331A28A82}" presName="LShape" presStyleLbl="alignNode1" presStyleIdx="2" presStyleCnt="7"/>
      <dgm:spPr/>
    </dgm:pt>
    <dgm:pt modelId="{8F5DA9EE-3C3F-42F5-B38E-164D326AB746}" type="pres">
      <dgm:prSet presAssocID="{083065EF-9985-46F9-8D3D-6EA331A28A82}" presName="ParentText" presStyleLbl="revTx" presStyleIdx="1" presStyleCnt="4">
        <dgm:presLayoutVars>
          <dgm:chMax val="0"/>
          <dgm:chPref val="0"/>
          <dgm:bulletEnabled val="1"/>
        </dgm:presLayoutVars>
      </dgm:prSet>
      <dgm:spPr/>
    </dgm:pt>
    <dgm:pt modelId="{899E7EF8-DE68-43ED-95C0-291CD394FFE0}" type="pres">
      <dgm:prSet presAssocID="{083065EF-9985-46F9-8D3D-6EA331A28A82}" presName="Triangle" presStyleLbl="alignNode1" presStyleIdx="3" presStyleCnt="7"/>
      <dgm:spPr/>
    </dgm:pt>
    <dgm:pt modelId="{ABED4ADD-96E9-435B-B635-322BBEAB4967}" type="pres">
      <dgm:prSet presAssocID="{E2EE2CD0-CF58-4204-A026-48443E6D5C55}" presName="sibTrans" presStyleCnt="0"/>
      <dgm:spPr/>
    </dgm:pt>
    <dgm:pt modelId="{EE42ADF4-9E9D-478C-9324-FDF914FC0327}" type="pres">
      <dgm:prSet presAssocID="{E2EE2CD0-CF58-4204-A026-48443E6D5C55}" presName="space" presStyleCnt="0"/>
      <dgm:spPr/>
    </dgm:pt>
    <dgm:pt modelId="{BB630E79-1E95-443B-9074-3308AF6163BD}" type="pres">
      <dgm:prSet presAssocID="{BACC4779-5A80-42D1-AEE2-B5DAD583C24D}" presName="composite" presStyleCnt="0"/>
      <dgm:spPr/>
    </dgm:pt>
    <dgm:pt modelId="{59D99DE4-7806-40D1-92F0-4B01F03CE228}" type="pres">
      <dgm:prSet presAssocID="{BACC4779-5A80-42D1-AEE2-B5DAD583C24D}" presName="LShape" presStyleLbl="alignNode1" presStyleIdx="4" presStyleCnt="7"/>
      <dgm:spPr/>
    </dgm:pt>
    <dgm:pt modelId="{240C93C4-D5DF-4C1D-9510-62FDC43ADC93}" type="pres">
      <dgm:prSet presAssocID="{BACC4779-5A80-42D1-AEE2-B5DAD583C24D}" presName="ParentText" presStyleLbl="revTx" presStyleIdx="2" presStyleCnt="4">
        <dgm:presLayoutVars>
          <dgm:chMax val="0"/>
          <dgm:chPref val="0"/>
          <dgm:bulletEnabled val="1"/>
        </dgm:presLayoutVars>
      </dgm:prSet>
      <dgm:spPr/>
    </dgm:pt>
    <dgm:pt modelId="{38DCC51C-F5A4-4808-83E7-393FBB4A2A79}" type="pres">
      <dgm:prSet presAssocID="{BACC4779-5A80-42D1-AEE2-B5DAD583C24D}" presName="Triangle" presStyleLbl="alignNode1" presStyleIdx="5" presStyleCnt="7"/>
      <dgm:spPr/>
    </dgm:pt>
    <dgm:pt modelId="{495BAD4D-37B3-4E6F-80BF-61DBA4451B89}" type="pres">
      <dgm:prSet presAssocID="{6A81C630-F230-44B3-8A72-B42595B8BF72}" presName="sibTrans" presStyleCnt="0"/>
      <dgm:spPr/>
    </dgm:pt>
    <dgm:pt modelId="{E8DB0709-59CC-423D-95C3-48EE9D95EB9F}" type="pres">
      <dgm:prSet presAssocID="{6A81C630-F230-44B3-8A72-B42595B8BF72}" presName="space" presStyleCnt="0"/>
      <dgm:spPr/>
    </dgm:pt>
    <dgm:pt modelId="{528E4F80-D4B8-4EB4-BA07-233CA1BB347D}" type="pres">
      <dgm:prSet presAssocID="{71E59094-5D9A-4324-AEDB-630A0728DC04}" presName="composite" presStyleCnt="0"/>
      <dgm:spPr/>
    </dgm:pt>
    <dgm:pt modelId="{687C3BD5-929D-414F-B827-46F82BB2DDAE}" type="pres">
      <dgm:prSet presAssocID="{71E59094-5D9A-4324-AEDB-630A0728DC04}" presName="LShape" presStyleLbl="alignNode1" presStyleIdx="6" presStyleCnt="7"/>
      <dgm:spPr/>
    </dgm:pt>
    <dgm:pt modelId="{D271D1B6-0CC6-403A-9C8E-63CAD551AB0A}" type="pres">
      <dgm:prSet presAssocID="{71E59094-5D9A-4324-AEDB-630A0728DC04}" presName="ParentText" presStyleLbl="revTx" presStyleIdx="3" presStyleCnt="4">
        <dgm:presLayoutVars>
          <dgm:chMax val="0"/>
          <dgm:chPref val="0"/>
          <dgm:bulletEnabled val="1"/>
        </dgm:presLayoutVars>
      </dgm:prSet>
      <dgm:spPr/>
    </dgm:pt>
  </dgm:ptLst>
  <dgm:cxnLst>
    <dgm:cxn modelId="{A8CBF500-B3F8-4609-99BB-1F35A2CD2E2A}" type="presOf" srcId="{71E59094-5D9A-4324-AEDB-630A0728DC04}" destId="{D271D1B6-0CC6-403A-9C8E-63CAD551AB0A}" srcOrd="0" destOrd="0" presId="urn:microsoft.com/office/officeart/2009/3/layout/StepUpProcess"/>
    <dgm:cxn modelId="{83792C16-7D79-458B-A7CE-A56154097B28}" type="presOf" srcId="{399EF485-58DE-4783-9900-E1F74248269D}" destId="{66B0A73C-6862-4F3D-B9DA-E4FE1EF7E326}" srcOrd="0" destOrd="0" presId="urn:microsoft.com/office/officeart/2009/3/layout/StepUpProcess"/>
    <dgm:cxn modelId="{5C79CA46-7F3A-4C49-A89F-259A4C52188A}" type="presOf" srcId="{083065EF-9985-46F9-8D3D-6EA331A28A82}" destId="{8F5DA9EE-3C3F-42F5-B38E-164D326AB746}" srcOrd="0" destOrd="0" presId="urn:microsoft.com/office/officeart/2009/3/layout/StepUpProcess"/>
    <dgm:cxn modelId="{2E109774-797D-4FE0-9EF5-0D18B1953EAF}" srcId="{399EF485-58DE-4783-9900-E1F74248269D}" destId="{71E59094-5D9A-4324-AEDB-630A0728DC04}" srcOrd="3" destOrd="0" parTransId="{18AE07B1-545C-460A-A3E3-2E4DD3C8E7AA}" sibTransId="{5FCB8CDE-DAE5-4134-928A-10627DB775DF}"/>
    <dgm:cxn modelId="{0BAB5BA0-3663-4D5D-BD02-71203FB4C7EE}" srcId="{399EF485-58DE-4783-9900-E1F74248269D}" destId="{C8A91D76-2978-4A60-AC06-4B17DC0D61D3}" srcOrd="0" destOrd="0" parTransId="{8B46C72A-01EA-4ECF-912D-69398FB80C20}" sibTransId="{C9FFEBBB-DF75-48FF-A736-86E0E62A514D}"/>
    <dgm:cxn modelId="{F978ABA5-F73E-4978-8AE1-0FF0C88FB247}" srcId="{399EF485-58DE-4783-9900-E1F74248269D}" destId="{BACC4779-5A80-42D1-AEE2-B5DAD583C24D}" srcOrd="2" destOrd="0" parTransId="{2FA4CB4E-E9A0-4274-9CB7-98A5FB456C2C}" sibTransId="{6A81C630-F230-44B3-8A72-B42595B8BF72}"/>
    <dgm:cxn modelId="{A00E85C5-6B1B-405F-B7D8-B12664A24333}" type="presOf" srcId="{BACC4779-5A80-42D1-AEE2-B5DAD583C24D}" destId="{240C93C4-D5DF-4C1D-9510-62FDC43ADC93}" srcOrd="0" destOrd="0" presId="urn:microsoft.com/office/officeart/2009/3/layout/StepUpProcess"/>
    <dgm:cxn modelId="{1AED86D5-5477-4A82-8520-9D00C0766D6B}" type="presOf" srcId="{C8A91D76-2978-4A60-AC06-4B17DC0D61D3}" destId="{3E6E0B38-CFCC-449B-B4DD-51FADEA6E351}" srcOrd="0" destOrd="0" presId="urn:microsoft.com/office/officeart/2009/3/layout/StepUpProcess"/>
    <dgm:cxn modelId="{58F90EDE-3A1A-4216-B576-EFF2D0A2F186}" srcId="{399EF485-58DE-4783-9900-E1F74248269D}" destId="{083065EF-9985-46F9-8D3D-6EA331A28A82}" srcOrd="1" destOrd="0" parTransId="{F0B1EC8D-3C34-48BA-882B-06CF5D314673}" sibTransId="{E2EE2CD0-CF58-4204-A026-48443E6D5C55}"/>
    <dgm:cxn modelId="{31C5FCBB-3D06-4A48-8519-90AEF133BA14}" type="presParOf" srcId="{66B0A73C-6862-4F3D-B9DA-E4FE1EF7E326}" destId="{828E9DC7-9B72-4468-B559-8555359F6519}" srcOrd="0" destOrd="0" presId="urn:microsoft.com/office/officeart/2009/3/layout/StepUpProcess"/>
    <dgm:cxn modelId="{38AD513F-38F2-4F69-9E60-AA4192908A60}" type="presParOf" srcId="{828E9DC7-9B72-4468-B559-8555359F6519}" destId="{2A45D8B8-F5AE-4D54-86A5-5C0BBB7B5D07}" srcOrd="0" destOrd="0" presId="urn:microsoft.com/office/officeart/2009/3/layout/StepUpProcess"/>
    <dgm:cxn modelId="{03DBF205-69DE-45ED-BB23-284796992689}" type="presParOf" srcId="{828E9DC7-9B72-4468-B559-8555359F6519}" destId="{3E6E0B38-CFCC-449B-B4DD-51FADEA6E351}" srcOrd="1" destOrd="0" presId="urn:microsoft.com/office/officeart/2009/3/layout/StepUpProcess"/>
    <dgm:cxn modelId="{ABE60C8E-666D-4C99-A85A-E856AB475AB3}" type="presParOf" srcId="{828E9DC7-9B72-4468-B559-8555359F6519}" destId="{7CCA1F9F-C1C6-4C6C-B0B9-A1D284FCA136}" srcOrd="2" destOrd="0" presId="urn:microsoft.com/office/officeart/2009/3/layout/StepUpProcess"/>
    <dgm:cxn modelId="{0287D0DA-DA1E-4128-A3FE-3328B9F0A21C}" type="presParOf" srcId="{66B0A73C-6862-4F3D-B9DA-E4FE1EF7E326}" destId="{9446B08F-D2FF-4420-8C60-542EB05B0D71}" srcOrd="1" destOrd="0" presId="urn:microsoft.com/office/officeart/2009/3/layout/StepUpProcess"/>
    <dgm:cxn modelId="{333BD1F5-1EEA-41F1-BD8E-F99C0B5742E2}" type="presParOf" srcId="{9446B08F-D2FF-4420-8C60-542EB05B0D71}" destId="{E5731906-010C-460A-AC64-C123691DCF58}" srcOrd="0" destOrd="0" presId="urn:microsoft.com/office/officeart/2009/3/layout/StepUpProcess"/>
    <dgm:cxn modelId="{641D378F-B742-4E1D-95AF-F181CE2120D4}" type="presParOf" srcId="{66B0A73C-6862-4F3D-B9DA-E4FE1EF7E326}" destId="{8819F367-F83C-4C91-9711-462D87E4E303}" srcOrd="2" destOrd="0" presId="urn:microsoft.com/office/officeart/2009/3/layout/StepUpProcess"/>
    <dgm:cxn modelId="{8D157F72-C6AE-47D7-A806-5D9B5C497C55}" type="presParOf" srcId="{8819F367-F83C-4C91-9711-462D87E4E303}" destId="{A6359AB6-2C43-412F-B9A5-C365B25B2059}" srcOrd="0" destOrd="0" presId="urn:microsoft.com/office/officeart/2009/3/layout/StepUpProcess"/>
    <dgm:cxn modelId="{28CCF5BF-3C22-4676-AF40-1DBCAF45A096}" type="presParOf" srcId="{8819F367-F83C-4C91-9711-462D87E4E303}" destId="{8F5DA9EE-3C3F-42F5-B38E-164D326AB746}" srcOrd="1" destOrd="0" presId="urn:microsoft.com/office/officeart/2009/3/layout/StepUpProcess"/>
    <dgm:cxn modelId="{18205454-1E4D-41F8-9FEB-D79F54E90FE2}" type="presParOf" srcId="{8819F367-F83C-4C91-9711-462D87E4E303}" destId="{899E7EF8-DE68-43ED-95C0-291CD394FFE0}" srcOrd="2" destOrd="0" presId="urn:microsoft.com/office/officeart/2009/3/layout/StepUpProcess"/>
    <dgm:cxn modelId="{C42D8BC1-DA7D-49E3-93A9-E2BC358FF6C7}" type="presParOf" srcId="{66B0A73C-6862-4F3D-B9DA-E4FE1EF7E326}" destId="{ABED4ADD-96E9-435B-B635-322BBEAB4967}" srcOrd="3" destOrd="0" presId="urn:microsoft.com/office/officeart/2009/3/layout/StepUpProcess"/>
    <dgm:cxn modelId="{6D8ACE2A-6D2F-4725-A142-C0929FDDE792}" type="presParOf" srcId="{ABED4ADD-96E9-435B-B635-322BBEAB4967}" destId="{EE42ADF4-9E9D-478C-9324-FDF914FC0327}" srcOrd="0" destOrd="0" presId="urn:microsoft.com/office/officeart/2009/3/layout/StepUpProcess"/>
    <dgm:cxn modelId="{51639CF4-D0E9-4729-8689-7F355A1AEF6C}" type="presParOf" srcId="{66B0A73C-6862-4F3D-B9DA-E4FE1EF7E326}" destId="{BB630E79-1E95-443B-9074-3308AF6163BD}" srcOrd="4" destOrd="0" presId="urn:microsoft.com/office/officeart/2009/3/layout/StepUpProcess"/>
    <dgm:cxn modelId="{F3BDDF8B-75E0-4B40-85B8-98F3EC90B8AE}" type="presParOf" srcId="{BB630E79-1E95-443B-9074-3308AF6163BD}" destId="{59D99DE4-7806-40D1-92F0-4B01F03CE228}" srcOrd="0" destOrd="0" presId="urn:microsoft.com/office/officeart/2009/3/layout/StepUpProcess"/>
    <dgm:cxn modelId="{FA77D291-14D2-4B39-A168-2E6BE804FCBF}" type="presParOf" srcId="{BB630E79-1E95-443B-9074-3308AF6163BD}" destId="{240C93C4-D5DF-4C1D-9510-62FDC43ADC93}" srcOrd="1" destOrd="0" presId="urn:microsoft.com/office/officeart/2009/3/layout/StepUpProcess"/>
    <dgm:cxn modelId="{D5224AB6-421E-4B1D-9034-B54E7CDC20A6}" type="presParOf" srcId="{BB630E79-1E95-443B-9074-3308AF6163BD}" destId="{38DCC51C-F5A4-4808-83E7-393FBB4A2A79}" srcOrd="2" destOrd="0" presId="urn:microsoft.com/office/officeart/2009/3/layout/StepUpProcess"/>
    <dgm:cxn modelId="{90ECD797-FA38-485B-AB3C-F87ED1E1D9C2}" type="presParOf" srcId="{66B0A73C-6862-4F3D-B9DA-E4FE1EF7E326}" destId="{495BAD4D-37B3-4E6F-80BF-61DBA4451B89}" srcOrd="5" destOrd="0" presId="urn:microsoft.com/office/officeart/2009/3/layout/StepUpProcess"/>
    <dgm:cxn modelId="{8D8DD950-05C4-4BDA-A0D8-BE85F46A888F}" type="presParOf" srcId="{495BAD4D-37B3-4E6F-80BF-61DBA4451B89}" destId="{E8DB0709-59CC-423D-95C3-48EE9D95EB9F}" srcOrd="0" destOrd="0" presId="urn:microsoft.com/office/officeart/2009/3/layout/StepUpProcess"/>
    <dgm:cxn modelId="{45877AF7-4061-42E0-A84F-978E3E7ACA08}" type="presParOf" srcId="{66B0A73C-6862-4F3D-B9DA-E4FE1EF7E326}" destId="{528E4F80-D4B8-4EB4-BA07-233CA1BB347D}" srcOrd="6" destOrd="0" presId="urn:microsoft.com/office/officeart/2009/3/layout/StepUpProcess"/>
    <dgm:cxn modelId="{DFEE37D6-1526-4EE8-821C-E40D780A6049}" type="presParOf" srcId="{528E4F80-D4B8-4EB4-BA07-233CA1BB347D}" destId="{687C3BD5-929D-414F-B827-46F82BB2DDAE}" srcOrd="0" destOrd="0" presId="urn:microsoft.com/office/officeart/2009/3/layout/StepUpProcess"/>
    <dgm:cxn modelId="{8A927D20-2FFF-41CB-B34C-B2F0C117614A}" type="presParOf" srcId="{528E4F80-D4B8-4EB4-BA07-233CA1BB347D}" destId="{D271D1B6-0CC6-403A-9C8E-63CAD551AB0A}"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9EF485-58DE-4783-9900-E1F74248269D}" type="doc">
      <dgm:prSet loTypeId="urn:microsoft.com/office/officeart/2009/3/layout/StepUpProcess" loCatId="process" qsTypeId="urn:microsoft.com/office/officeart/2005/8/quickstyle/simple1" qsCatId="simple" csTypeId="urn:microsoft.com/office/officeart/2005/8/colors/accent6_5" csCatId="accent6" phldr="1"/>
      <dgm:spPr/>
      <dgm:t>
        <a:bodyPr/>
        <a:lstStyle/>
        <a:p>
          <a:endParaRPr lang="en-US"/>
        </a:p>
      </dgm:t>
    </dgm:pt>
    <dgm:pt modelId="{C8A91D76-2978-4A60-AC06-4B17DC0D61D3}">
      <dgm:prSet/>
      <dgm:spPr/>
      <dgm:t>
        <a:bodyPr/>
        <a:lstStyle/>
        <a:p>
          <a:r>
            <a:rPr lang="uk-UA" dirty="0"/>
            <a:t>Ліміти та обмеження: </a:t>
          </a:r>
          <a:r>
            <a:rPr lang="en-US" dirty="0"/>
            <a:t>API OpenWeatherMap </a:t>
          </a:r>
          <a:r>
            <a:rPr lang="uk-UA" dirty="0"/>
            <a:t>має певні обмеження </a:t>
          </a:r>
          <a:r>
            <a:rPr lang="ru-RU" dirty="0"/>
            <a:t>щодо кількості запитів, які можна зробити безкоштовно. Для великих проектів або потужних додатків, може виникнути необхідність у платному плані, щоб отримати доступ до більшого обсягу даних.</a:t>
          </a:r>
          <a:endParaRPr lang="en-US" dirty="0"/>
        </a:p>
      </dgm:t>
    </dgm:pt>
    <dgm:pt modelId="{8B46C72A-01EA-4ECF-912D-69398FB80C20}" type="parTrans" cxnId="{0BAB5BA0-3663-4D5D-BD02-71203FB4C7EE}">
      <dgm:prSet/>
      <dgm:spPr/>
      <dgm:t>
        <a:bodyPr/>
        <a:lstStyle/>
        <a:p>
          <a:endParaRPr lang="en-US"/>
        </a:p>
      </dgm:t>
    </dgm:pt>
    <dgm:pt modelId="{C9FFEBBB-DF75-48FF-A736-86E0E62A514D}" type="sibTrans" cxnId="{0BAB5BA0-3663-4D5D-BD02-71203FB4C7EE}">
      <dgm:prSet/>
      <dgm:spPr/>
      <dgm:t>
        <a:bodyPr/>
        <a:lstStyle/>
        <a:p>
          <a:endParaRPr lang="en-US"/>
        </a:p>
      </dgm:t>
    </dgm:pt>
    <dgm:pt modelId="{71E59094-5D9A-4324-AEDB-630A0728DC04}">
      <dgm:prSet/>
      <dgm:spPr/>
      <dgm:t>
        <a:bodyPr/>
        <a:lstStyle/>
        <a:p>
          <a:r>
            <a:rPr lang="uk-UA" dirty="0"/>
            <a:t>Залежності від зовнішніх служб: Використання </a:t>
          </a:r>
          <a:r>
            <a:rPr lang="en-US" dirty="0"/>
            <a:t>OpenWeatherMap API </a:t>
          </a:r>
          <a:r>
            <a:rPr lang="uk-UA" dirty="0"/>
            <a:t>передбачає залежність від сторонніх служб. </a:t>
          </a:r>
          <a:r>
            <a:rPr lang="ru-RU" dirty="0"/>
            <a:t>Якщо служба OpenWeatherMap недоступна або має проблеми, це може вплинути на функціональність програм, які покладаються на дані про погоду.</a:t>
          </a:r>
          <a:endParaRPr lang="en-US" dirty="0"/>
        </a:p>
      </dgm:t>
    </dgm:pt>
    <dgm:pt modelId="{18AE07B1-545C-460A-A3E3-2E4DD3C8E7AA}" type="parTrans" cxnId="{2E109774-797D-4FE0-9EF5-0D18B1953EAF}">
      <dgm:prSet/>
      <dgm:spPr/>
      <dgm:t>
        <a:bodyPr/>
        <a:lstStyle/>
        <a:p>
          <a:endParaRPr lang="en-US"/>
        </a:p>
      </dgm:t>
    </dgm:pt>
    <dgm:pt modelId="{5FCB8CDE-DAE5-4134-928A-10627DB775DF}" type="sibTrans" cxnId="{2E109774-797D-4FE0-9EF5-0D18B1953EAF}">
      <dgm:prSet/>
      <dgm:spPr/>
      <dgm:t>
        <a:bodyPr/>
        <a:lstStyle/>
        <a:p>
          <a:endParaRPr lang="en-US"/>
        </a:p>
      </dgm:t>
    </dgm:pt>
    <dgm:pt modelId="{366440A8-8D2D-4356-9C9E-A50FF224D3BE}">
      <dgm:prSet/>
      <dgm:spPr/>
      <dgm:t>
        <a:bodyPr/>
        <a:lstStyle/>
        <a:p>
          <a:r>
            <a:rPr lang="ru-RU" dirty="0"/>
            <a:t>Нестабільність даних: Погодні умови можуть змінюватися досить швидко, тому іноді можуть виникати неточності або затримки в </a:t>
          </a:r>
          <a:r>
            <a:rPr lang="uk-UA" dirty="0"/>
            <a:t>оновленні погодних даних.</a:t>
          </a:r>
        </a:p>
      </dgm:t>
    </dgm:pt>
    <dgm:pt modelId="{5B1F0CF4-427C-4F54-947B-C9E28FAFF2EC}" type="parTrans" cxnId="{69412BF7-5441-47FF-93BB-9DA4B56C3B2F}">
      <dgm:prSet/>
      <dgm:spPr/>
      <dgm:t>
        <a:bodyPr/>
        <a:lstStyle/>
        <a:p>
          <a:endParaRPr lang="uk-UA"/>
        </a:p>
      </dgm:t>
    </dgm:pt>
    <dgm:pt modelId="{4781E1AC-CD6E-4B57-9B63-CD94C0BFEECC}" type="sibTrans" cxnId="{69412BF7-5441-47FF-93BB-9DA4B56C3B2F}">
      <dgm:prSet/>
      <dgm:spPr/>
      <dgm:t>
        <a:bodyPr/>
        <a:lstStyle/>
        <a:p>
          <a:endParaRPr lang="uk-UA"/>
        </a:p>
      </dgm:t>
    </dgm:pt>
    <dgm:pt modelId="{34A7F5BC-6E6D-466D-AD86-8F8CF3929E7A}">
      <dgm:prSet/>
      <dgm:spPr/>
      <dgm:t>
        <a:bodyPr/>
        <a:lstStyle/>
        <a:p>
          <a:r>
            <a:rPr lang="ru-RU" dirty="0"/>
            <a:t> Обмежена інформація про погоду: API OpenWeatherMap може не включати повну інформацію про погоду для  менш відомих або віддалених регіонів. У рідкісних випадках деякі дані можуть бути недоступними або неповними.</a:t>
          </a:r>
          <a:endParaRPr lang="uk-UA" dirty="0"/>
        </a:p>
      </dgm:t>
    </dgm:pt>
    <dgm:pt modelId="{8442F875-4415-4CA7-BA3D-7B70716A82B9}" type="parTrans" cxnId="{27794748-DE3C-47EE-B71C-1678745CBD90}">
      <dgm:prSet/>
      <dgm:spPr/>
      <dgm:t>
        <a:bodyPr/>
        <a:lstStyle/>
        <a:p>
          <a:endParaRPr lang="uk-UA"/>
        </a:p>
      </dgm:t>
    </dgm:pt>
    <dgm:pt modelId="{49C7DB50-D762-495D-929E-B972D6DE3D8D}" type="sibTrans" cxnId="{27794748-DE3C-47EE-B71C-1678745CBD90}">
      <dgm:prSet/>
      <dgm:spPr/>
      <dgm:t>
        <a:bodyPr/>
        <a:lstStyle/>
        <a:p>
          <a:endParaRPr lang="uk-UA"/>
        </a:p>
      </dgm:t>
    </dgm:pt>
    <dgm:pt modelId="{66B0A73C-6862-4F3D-B9DA-E4FE1EF7E326}" type="pres">
      <dgm:prSet presAssocID="{399EF485-58DE-4783-9900-E1F74248269D}" presName="rootnode" presStyleCnt="0">
        <dgm:presLayoutVars>
          <dgm:chMax/>
          <dgm:chPref/>
          <dgm:dir val="rev"/>
          <dgm:animLvl val="lvl"/>
        </dgm:presLayoutVars>
      </dgm:prSet>
      <dgm:spPr/>
    </dgm:pt>
    <dgm:pt modelId="{828E9DC7-9B72-4468-B559-8555359F6519}" type="pres">
      <dgm:prSet presAssocID="{C8A91D76-2978-4A60-AC06-4B17DC0D61D3}" presName="composite" presStyleCnt="0"/>
      <dgm:spPr/>
    </dgm:pt>
    <dgm:pt modelId="{2A45D8B8-F5AE-4D54-86A5-5C0BBB7B5D07}" type="pres">
      <dgm:prSet presAssocID="{C8A91D76-2978-4A60-AC06-4B17DC0D61D3}" presName="LShape" presStyleLbl="alignNode1" presStyleIdx="0" presStyleCnt="7"/>
      <dgm:spPr/>
    </dgm:pt>
    <dgm:pt modelId="{3E6E0B38-CFCC-449B-B4DD-51FADEA6E351}" type="pres">
      <dgm:prSet presAssocID="{C8A91D76-2978-4A60-AC06-4B17DC0D61D3}" presName="ParentText" presStyleLbl="revTx" presStyleIdx="0" presStyleCnt="4">
        <dgm:presLayoutVars>
          <dgm:chMax val="0"/>
          <dgm:chPref val="0"/>
          <dgm:bulletEnabled val="1"/>
        </dgm:presLayoutVars>
      </dgm:prSet>
      <dgm:spPr/>
    </dgm:pt>
    <dgm:pt modelId="{7CCA1F9F-C1C6-4C6C-B0B9-A1D284FCA136}" type="pres">
      <dgm:prSet presAssocID="{C8A91D76-2978-4A60-AC06-4B17DC0D61D3}" presName="Triangle" presStyleLbl="alignNode1" presStyleIdx="1" presStyleCnt="7"/>
      <dgm:spPr/>
    </dgm:pt>
    <dgm:pt modelId="{9446B08F-D2FF-4420-8C60-542EB05B0D71}" type="pres">
      <dgm:prSet presAssocID="{C9FFEBBB-DF75-48FF-A736-86E0E62A514D}" presName="sibTrans" presStyleCnt="0"/>
      <dgm:spPr/>
    </dgm:pt>
    <dgm:pt modelId="{E5731906-010C-460A-AC64-C123691DCF58}" type="pres">
      <dgm:prSet presAssocID="{C9FFEBBB-DF75-48FF-A736-86E0E62A514D}" presName="space" presStyleCnt="0"/>
      <dgm:spPr/>
    </dgm:pt>
    <dgm:pt modelId="{093DE2A7-7D77-4717-9FDD-3B88CDE8ACE3}" type="pres">
      <dgm:prSet presAssocID="{366440A8-8D2D-4356-9C9E-A50FF224D3BE}" presName="composite" presStyleCnt="0"/>
      <dgm:spPr/>
    </dgm:pt>
    <dgm:pt modelId="{12F919B5-08A7-44FE-A8E6-B29412255140}" type="pres">
      <dgm:prSet presAssocID="{366440A8-8D2D-4356-9C9E-A50FF224D3BE}" presName="LShape" presStyleLbl="alignNode1" presStyleIdx="2" presStyleCnt="7"/>
      <dgm:spPr/>
    </dgm:pt>
    <dgm:pt modelId="{7985021B-9313-404C-9994-3960A479482F}" type="pres">
      <dgm:prSet presAssocID="{366440A8-8D2D-4356-9C9E-A50FF224D3BE}" presName="ParentText" presStyleLbl="revTx" presStyleIdx="1" presStyleCnt="4">
        <dgm:presLayoutVars>
          <dgm:chMax val="0"/>
          <dgm:chPref val="0"/>
          <dgm:bulletEnabled val="1"/>
        </dgm:presLayoutVars>
      </dgm:prSet>
      <dgm:spPr/>
    </dgm:pt>
    <dgm:pt modelId="{256ABA43-5F5F-4E8C-912C-D612840FC593}" type="pres">
      <dgm:prSet presAssocID="{366440A8-8D2D-4356-9C9E-A50FF224D3BE}" presName="Triangle" presStyleLbl="alignNode1" presStyleIdx="3" presStyleCnt="7"/>
      <dgm:spPr/>
    </dgm:pt>
    <dgm:pt modelId="{37ADABA9-BDB0-4A0A-B338-B1948A3203AE}" type="pres">
      <dgm:prSet presAssocID="{4781E1AC-CD6E-4B57-9B63-CD94C0BFEECC}" presName="sibTrans" presStyleCnt="0"/>
      <dgm:spPr/>
    </dgm:pt>
    <dgm:pt modelId="{AA1B6161-E932-4B6A-81B9-3B1741AFB19E}" type="pres">
      <dgm:prSet presAssocID="{4781E1AC-CD6E-4B57-9B63-CD94C0BFEECC}" presName="space" presStyleCnt="0"/>
      <dgm:spPr/>
    </dgm:pt>
    <dgm:pt modelId="{E0C45E90-79E3-4F30-A93D-8496BFA18678}" type="pres">
      <dgm:prSet presAssocID="{34A7F5BC-6E6D-466D-AD86-8F8CF3929E7A}" presName="composite" presStyleCnt="0"/>
      <dgm:spPr/>
    </dgm:pt>
    <dgm:pt modelId="{F26A06C4-0FB5-4E21-981B-A26DE42CAF91}" type="pres">
      <dgm:prSet presAssocID="{34A7F5BC-6E6D-466D-AD86-8F8CF3929E7A}" presName="LShape" presStyleLbl="alignNode1" presStyleIdx="4" presStyleCnt="7"/>
      <dgm:spPr/>
    </dgm:pt>
    <dgm:pt modelId="{482BCDC2-BF10-4D73-ACBF-731A4F38383B}" type="pres">
      <dgm:prSet presAssocID="{34A7F5BC-6E6D-466D-AD86-8F8CF3929E7A}" presName="ParentText" presStyleLbl="revTx" presStyleIdx="2" presStyleCnt="4">
        <dgm:presLayoutVars>
          <dgm:chMax val="0"/>
          <dgm:chPref val="0"/>
          <dgm:bulletEnabled val="1"/>
        </dgm:presLayoutVars>
      </dgm:prSet>
      <dgm:spPr/>
    </dgm:pt>
    <dgm:pt modelId="{493DDCAE-3330-44D6-98DA-4E18D2A42BBD}" type="pres">
      <dgm:prSet presAssocID="{34A7F5BC-6E6D-466D-AD86-8F8CF3929E7A}" presName="Triangle" presStyleLbl="alignNode1" presStyleIdx="5" presStyleCnt="7"/>
      <dgm:spPr/>
    </dgm:pt>
    <dgm:pt modelId="{22463121-D514-4C05-AAE4-21B97229A1C6}" type="pres">
      <dgm:prSet presAssocID="{49C7DB50-D762-495D-929E-B972D6DE3D8D}" presName="sibTrans" presStyleCnt="0"/>
      <dgm:spPr/>
    </dgm:pt>
    <dgm:pt modelId="{E481D6C9-7800-44AE-889C-97AA8963AB34}" type="pres">
      <dgm:prSet presAssocID="{49C7DB50-D762-495D-929E-B972D6DE3D8D}" presName="space" presStyleCnt="0"/>
      <dgm:spPr/>
    </dgm:pt>
    <dgm:pt modelId="{528E4F80-D4B8-4EB4-BA07-233CA1BB347D}" type="pres">
      <dgm:prSet presAssocID="{71E59094-5D9A-4324-AEDB-630A0728DC04}" presName="composite" presStyleCnt="0"/>
      <dgm:spPr/>
    </dgm:pt>
    <dgm:pt modelId="{687C3BD5-929D-414F-B827-46F82BB2DDAE}" type="pres">
      <dgm:prSet presAssocID="{71E59094-5D9A-4324-AEDB-630A0728DC04}" presName="LShape" presStyleLbl="alignNode1" presStyleIdx="6" presStyleCnt="7"/>
      <dgm:spPr/>
    </dgm:pt>
    <dgm:pt modelId="{D271D1B6-0CC6-403A-9C8E-63CAD551AB0A}" type="pres">
      <dgm:prSet presAssocID="{71E59094-5D9A-4324-AEDB-630A0728DC04}" presName="ParentText" presStyleLbl="revTx" presStyleIdx="3" presStyleCnt="4">
        <dgm:presLayoutVars>
          <dgm:chMax val="0"/>
          <dgm:chPref val="0"/>
          <dgm:bulletEnabled val="1"/>
        </dgm:presLayoutVars>
      </dgm:prSet>
      <dgm:spPr/>
    </dgm:pt>
  </dgm:ptLst>
  <dgm:cxnLst>
    <dgm:cxn modelId="{A8CBF500-B3F8-4609-99BB-1F35A2CD2E2A}" type="presOf" srcId="{71E59094-5D9A-4324-AEDB-630A0728DC04}" destId="{D271D1B6-0CC6-403A-9C8E-63CAD551AB0A}" srcOrd="0" destOrd="0" presId="urn:microsoft.com/office/officeart/2009/3/layout/StepUpProcess"/>
    <dgm:cxn modelId="{83792C16-7D79-458B-A7CE-A56154097B28}" type="presOf" srcId="{399EF485-58DE-4783-9900-E1F74248269D}" destId="{66B0A73C-6862-4F3D-B9DA-E4FE1EF7E326}" srcOrd="0" destOrd="0" presId="urn:microsoft.com/office/officeart/2009/3/layout/StepUpProcess"/>
    <dgm:cxn modelId="{CCFDDD24-4152-4077-B789-31A336EE0374}" type="presOf" srcId="{366440A8-8D2D-4356-9C9E-A50FF224D3BE}" destId="{7985021B-9313-404C-9994-3960A479482F}" srcOrd="0" destOrd="0" presId="urn:microsoft.com/office/officeart/2009/3/layout/StepUpProcess"/>
    <dgm:cxn modelId="{27794748-DE3C-47EE-B71C-1678745CBD90}" srcId="{399EF485-58DE-4783-9900-E1F74248269D}" destId="{34A7F5BC-6E6D-466D-AD86-8F8CF3929E7A}" srcOrd="2" destOrd="0" parTransId="{8442F875-4415-4CA7-BA3D-7B70716A82B9}" sibTransId="{49C7DB50-D762-495D-929E-B972D6DE3D8D}"/>
    <dgm:cxn modelId="{2E109774-797D-4FE0-9EF5-0D18B1953EAF}" srcId="{399EF485-58DE-4783-9900-E1F74248269D}" destId="{71E59094-5D9A-4324-AEDB-630A0728DC04}" srcOrd="3" destOrd="0" parTransId="{18AE07B1-545C-460A-A3E3-2E4DD3C8E7AA}" sibTransId="{5FCB8CDE-DAE5-4134-928A-10627DB775DF}"/>
    <dgm:cxn modelId="{0BAB5BA0-3663-4D5D-BD02-71203FB4C7EE}" srcId="{399EF485-58DE-4783-9900-E1F74248269D}" destId="{C8A91D76-2978-4A60-AC06-4B17DC0D61D3}" srcOrd="0" destOrd="0" parTransId="{8B46C72A-01EA-4ECF-912D-69398FB80C20}" sibTransId="{C9FFEBBB-DF75-48FF-A736-86E0E62A514D}"/>
    <dgm:cxn modelId="{330E9DB9-0254-4A05-A025-179EF995D713}" type="presOf" srcId="{34A7F5BC-6E6D-466D-AD86-8F8CF3929E7A}" destId="{482BCDC2-BF10-4D73-ACBF-731A4F38383B}" srcOrd="0" destOrd="0" presId="urn:microsoft.com/office/officeart/2009/3/layout/StepUpProcess"/>
    <dgm:cxn modelId="{1AED86D5-5477-4A82-8520-9D00C0766D6B}" type="presOf" srcId="{C8A91D76-2978-4A60-AC06-4B17DC0D61D3}" destId="{3E6E0B38-CFCC-449B-B4DD-51FADEA6E351}" srcOrd="0" destOrd="0" presId="urn:microsoft.com/office/officeart/2009/3/layout/StepUpProcess"/>
    <dgm:cxn modelId="{69412BF7-5441-47FF-93BB-9DA4B56C3B2F}" srcId="{399EF485-58DE-4783-9900-E1F74248269D}" destId="{366440A8-8D2D-4356-9C9E-A50FF224D3BE}" srcOrd="1" destOrd="0" parTransId="{5B1F0CF4-427C-4F54-947B-C9E28FAFF2EC}" sibTransId="{4781E1AC-CD6E-4B57-9B63-CD94C0BFEECC}"/>
    <dgm:cxn modelId="{31C5FCBB-3D06-4A48-8519-90AEF133BA14}" type="presParOf" srcId="{66B0A73C-6862-4F3D-B9DA-E4FE1EF7E326}" destId="{828E9DC7-9B72-4468-B559-8555359F6519}" srcOrd="0" destOrd="0" presId="urn:microsoft.com/office/officeart/2009/3/layout/StepUpProcess"/>
    <dgm:cxn modelId="{38AD513F-38F2-4F69-9E60-AA4192908A60}" type="presParOf" srcId="{828E9DC7-9B72-4468-B559-8555359F6519}" destId="{2A45D8B8-F5AE-4D54-86A5-5C0BBB7B5D07}" srcOrd="0" destOrd="0" presId="urn:microsoft.com/office/officeart/2009/3/layout/StepUpProcess"/>
    <dgm:cxn modelId="{03DBF205-69DE-45ED-BB23-284796992689}" type="presParOf" srcId="{828E9DC7-9B72-4468-B559-8555359F6519}" destId="{3E6E0B38-CFCC-449B-B4DD-51FADEA6E351}" srcOrd="1" destOrd="0" presId="urn:microsoft.com/office/officeart/2009/3/layout/StepUpProcess"/>
    <dgm:cxn modelId="{ABE60C8E-666D-4C99-A85A-E856AB475AB3}" type="presParOf" srcId="{828E9DC7-9B72-4468-B559-8555359F6519}" destId="{7CCA1F9F-C1C6-4C6C-B0B9-A1D284FCA136}" srcOrd="2" destOrd="0" presId="urn:microsoft.com/office/officeart/2009/3/layout/StepUpProcess"/>
    <dgm:cxn modelId="{0287D0DA-DA1E-4128-A3FE-3328B9F0A21C}" type="presParOf" srcId="{66B0A73C-6862-4F3D-B9DA-E4FE1EF7E326}" destId="{9446B08F-D2FF-4420-8C60-542EB05B0D71}" srcOrd="1" destOrd="0" presId="urn:microsoft.com/office/officeart/2009/3/layout/StepUpProcess"/>
    <dgm:cxn modelId="{333BD1F5-1EEA-41F1-BD8E-F99C0B5742E2}" type="presParOf" srcId="{9446B08F-D2FF-4420-8C60-542EB05B0D71}" destId="{E5731906-010C-460A-AC64-C123691DCF58}" srcOrd="0" destOrd="0" presId="urn:microsoft.com/office/officeart/2009/3/layout/StepUpProcess"/>
    <dgm:cxn modelId="{E71C1E99-8E54-4B2D-9FE1-860DDA8AE204}" type="presParOf" srcId="{66B0A73C-6862-4F3D-B9DA-E4FE1EF7E326}" destId="{093DE2A7-7D77-4717-9FDD-3B88CDE8ACE3}" srcOrd="2" destOrd="0" presId="urn:microsoft.com/office/officeart/2009/3/layout/StepUpProcess"/>
    <dgm:cxn modelId="{D68911B5-3154-4E97-AA61-87024A9C1C2E}" type="presParOf" srcId="{093DE2A7-7D77-4717-9FDD-3B88CDE8ACE3}" destId="{12F919B5-08A7-44FE-A8E6-B29412255140}" srcOrd="0" destOrd="0" presId="urn:microsoft.com/office/officeart/2009/3/layout/StepUpProcess"/>
    <dgm:cxn modelId="{B66623A4-DFC1-46DB-AB3D-5BA7BFFFB265}" type="presParOf" srcId="{093DE2A7-7D77-4717-9FDD-3B88CDE8ACE3}" destId="{7985021B-9313-404C-9994-3960A479482F}" srcOrd="1" destOrd="0" presId="urn:microsoft.com/office/officeart/2009/3/layout/StepUpProcess"/>
    <dgm:cxn modelId="{2ADF393A-C1CF-429E-A558-E279BA037E89}" type="presParOf" srcId="{093DE2A7-7D77-4717-9FDD-3B88CDE8ACE3}" destId="{256ABA43-5F5F-4E8C-912C-D612840FC593}" srcOrd="2" destOrd="0" presId="urn:microsoft.com/office/officeart/2009/3/layout/StepUpProcess"/>
    <dgm:cxn modelId="{DBB43457-6CC0-48E2-A0C4-3F34917DEF6F}" type="presParOf" srcId="{66B0A73C-6862-4F3D-B9DA-E4FE1EF7E326}" destId="{37ADABA9-BDB0-4A0A-B338-B1948A3203AE}" srcOrd="3" destOrd="0" presId="urn:microsoft.com/office/officeart/2009/3/layout/StepUpProcess"/>
    <dgm:cxn modelId="{F61F7456-F693-4624-97B4-8BECA34D3E34}" type="presParOf" srcId="{37ADABA9-BDB0-4A0A-B338-B1948A3203AE}" destId="{AA1B6161-E932-4B6A-81B9-3B1741AFB19E}" srcOrd="0" destOrd="0" presId="urn:microsoft.com/office/officeart/2009/3/layout/StepUpProcess"/>
    <dgm:cxn modelId="{98F5A11D-9B0D-4DBF-8532-46DB33EE60DB}" type="presParOf" srcId="{66B0A73C-6862-4F3D-B9DA-E4FE1EF7E326}" destId="{E0C45E90-79E3-4F30-A93D-8496BFA18678}" srcOrd="4" destOrd="0" presId="urn:microsoft.com/office/officeart/2009/3/layout/StepUpProcess"/>
    <dgm:cxn modelId="{F34C1002-E44D-4AD8-9F9B-D60F1CB606CC}" type="presParOf" srcId="{E0C45E90-79E3-4F30-A93D-8496BFA18678}" destId="{F26A06C4-0FB5-4E21-981B-A26DE42CAF91}" srcOrd="0" destOrd="0" presId="urn:microsoft.com/office/officeart/2009/3/layout/StepUpProcess"/>
    <dgm:cxn modelId="{6E33B60B-5C94-4A35-8AB8-99F869709B7F}" type="presParOf" srcId="{E0C45E90-79E3-4F30-A93D-8496BFA18678}" destId="{482BCDC2-BF10-4D73-ACBF-731A4F38383B}" srcOrd="1" destOrd="0" presId="urn:microsoft.com/office/officeart/2009/3/layout/StepUpProcess"/>
    <dgm:cxn modelId="{1E6BED32-B507-40DE-82B1-A6FBA114E71B}" type="presParOf" srcId="{E0C45E90-79E3-4F30-A93D-8496BFA18678}" destId="{493DDCAE-3330-44D6-98DA-4E18D2A42BBD}" srcOrd="2" destOrd="0" presId="urn:microsoft.com/office/officeart/2009/3/layout/StepUpProcess"/>
    <dgm:cxn modelId="{950C9103-3CA9-4EC8-9246-51B5B6C86DBE}" type="presParOf" srcId="{66B0A73C-6862-4F3D-B9DA-E4FE1EF7E326}" destId="{22463121-D514-4C05-AAE4-21B97229A1C6}" srcOrd="5" destOrd="0" presId="urn:microsoft.com/office/officeart/2009/3/layout/StepUpProcess"/>
    <dgm:cxn modelId="{6526345B-8133-418B-A701-9B8C2CFB21A3}" type="presParOf" srcId="{22463121-D514-4C05-AAE4-21B97229A1C6}" destId="{E481D6C9-7800-44AE-889C-97AA8963AB34}" srcOrd="0" destOrd="0" presId="urn:microsoft.com/office/officeart/2009/3/layout/StepUpProcess"/>
    <dgm:cxn modelId="{45877AF7-4061-42E0-A84F-978E3E7ACA08}" type="presParOf" srcId="{66B0A73C-6862-4F3D-B9DA-E4FE1EF7E326}" destId="{528E4F80-D4B8-4EB4-BA07-233CA1BB347D}" srcOrd="6" destOrd="0" presId="urn:microsoft.com/office/officeart/2009/3/layout/StepUpProcess"/>
    <dgm:cxn modelId="{DFEE37D6-1526-4EE8-821C-E40D780A6049}" type="presParOf" srcId="{528E4F80-D4B8-4EB4-BA07-233CA1BB347D}" destId="{687C3BD5-929D-414F-B827-46F82BB2DDAE}" srcOrd="0" destOrd="0" presId="urn:microsoft.com/office/officeart/2009/3/layout/StepUpProcess"/>
    <dgm:cxn modelId="{8A927D20-2FFF-41CB-B34C-B2F0C117614A}" type="presParOf" srcId="{528E4F80-D4B8-4EB4-BA07-233CA1BB347D}" destId="{D271D1B6-0CC6-403A-9C8E-63CAD551AB0A}"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DFFF82-8E15-4CD5-B715-93E064370382}" type="doc">
      <dgm:prSet loTypeId="urn:microsoft.com/office/officeart/2008/layout/HalfCircleOrganizationChart" loCatId="hierarchy" qsTypeId="urn:microsoft.com/office/officeart/2005/8/quickstyle/simple1" qsCatId="simple" csTypeId="urn:microsoft.com/office/officeart/2005/8/colors/colorful1" csCatId="colorful" phldr="1"/>
      <dgm:spPr/>
      <dgm:t>
        <a:bodyPr/>
        <a:lstStyle/>
        <a:p>
          <a:endParaRPr lang="en-US"/>
        </a:p>
      </dgm:t>
    </dgm:pt>
    <dgm:pt modelId="{0D3E1580-E112-4A57-8A99-87018483768C}">
      <dgm:prSet custT="1"/>
      <dgm:spPr/>
      <dgm:t>
        <a:bodyPr/>
        <a:lstStyle/>
        <a:p>
          <a:r>
            <a:rPr lang="uk-UA" sz="1200" dirty="0">
              <a:solidFill>
                <a:schemeClr val="tx2"/>
              </a:solidFill>
            </a:rPr>
            <a:t>1. </a:t>
          </a:r>
          <a:r>
            <a:rPr lang="uk-UA" sz="1400" dirty="0">
              <a:solidFill>
                <a:schemeClr val="tx2"/>
              </a:solidFill>
            </a:rPr>
            <a:t>Зареєструй на веб-сайті </a:t>
          </a:r>
          <a:r>
            <a:rPr lang="en-US" sz="1400" dirty="0">
              <a:solidFill>
                <a:schemeClr val="tx2"/>
              </a:solidFill>
            </a:rPr>
            <a:t>OpenWeatherMap: </a:t>
          </a:r>
          <a:r>
            <a:rPr lang="uk-UA" sz="1400" dirty="0">
              <a:solidFill>
                <a:schemeClr val="tx2"/>
              </a:solidFill>
            </a:rPr>
            <a:t>Відкрийте веб-сайт </a:t>
          </a:r>
          <a:r>
            <a:rPr lang="en-US" sz="1400" dirty="0">
              <a:solidFill>
                <a:schemeClr val="tx2"/>
              </a:solidFill>
            </a:rPr>
            <a:t>OpenWeatherMap (https://openweathermap.org/) </a:t>
          </a:r>
          <a:r>
            <a:rPr lang="uk-UA" sz="1400" dirty="0">
              <a:solidFill>
                <a:schemeClr val="tx2"/>
              </a:solidFill>
            </a:rPr>
            <a:t>і натисніть на кнопку "</a:t>
          </a:r>
          <a:r>
            <a:rPr lang="en-US" sz="1400" dirty="0">
              <a:solidFill>
                <a:schemeClr val="tx2"/>
              </a:solidFill>
            </a:rPr>
            <a:t>Sign Up" </a:t>
          </a:r>
          <a:r>
            <a:rPr lang="uk-UA" sz="1400" dirty="0">
              <a:solidFill>
                <a:schemeClr val="tx2"/>
              </a:solidFill>
            </a:rPr>
            <a:t>або "</a:t>
          </a:r>
          <a:r>
            <a:rPr lang="en-US" sz="1400" dirty="0">
              <a:solidFill>
                <a:schemeClr val="tx2"/>
              </a:solidFill>
            </a:rPr>
            <a:t>Sign In" </a:t>
          </a:r>
          <a:r>
            <a:rPr lang="uk-UA" sz="1400" dirty="0">
              <a:solidFill>
                <a:schemeClr val="tx2"/>
              </a:solidFill>
            </a:rPr>
            <a:t>для створення нового облікового запису або входу до існуючого. </a:t>
          </a:r>
          <a:endParaRPr lang="en-US" sz="1400" dirty="0">
            <a:solidFill>
              <a:schemeClr val="tx2"/>
            </a:solidFill>
          </a:endParaRPr>
        </a:p>
      </dgm:t>
    </dgm:pt>
    <dgm:pt modelId="{BABB8AA4-0FA6-486A-8977-793637C737FF}" type="parTrans" cxnId="{B0EF8E93-F3AD-43E0-BCA5-25D582145709}">
      <dgm:prSet/>
      <dgm:spPr/>
      <dgm:t>
        <a:bodyPr/>
        <a:lstStyle/>
        <a:p>
          <a:endParaRPr lang="en-US"/>
        </a:p>
      </dgm:t>
    </dgm:pt>
    <dgm:pt modelId="{B1177BB3-F670-412B-A8A1-C4A779A715CE}" type="sibTrans" cxnId="{B0EF8E93-F3AD-43E0-BCA5-25D582145709}">
      <dgm:prSet/>
      <dgm:spPr/>
      <dgm:t>
        <a:bodyPr/>
        <a:lstStyle/>
        <a:p>
          <a:endParaRPr lang="en-US"/>
        </a:p>
      </dgm:t>
    </dgm:pt>
    <dgm:pt modelId="{9FD4B4F2-08CA-40C1-8076-90542E1EA09E}">
      <dgm:prSet custT="1"/>
      <dgm:spPr/>
      <dgm:t>
        <a:bodyPr/>
        <a:lstStyle/>
        <a:p>
          <a:r>
            <a:rPr lang="uk-UA" sz="1400" dirty="0">
              <a:solidFill>
                <a:schemeClr val="tx2"/>
              </a:solidFill>
            </a:rPr>
            <a:t>2. Перейдіть до розділу "</a:t>
          </a:r>
          <a:r>
            <a:rPr lang="en-US" sz="1400" dirty="0">
              <a:solidFill>
                <a:schemeClr val="tx2"/>
              </a:solidFill>
            </a:rPr>
            <a:t>API Keys": </a:t>
          </a:r>
          <a:r>
            <a:rPr lang="uk-UA" sz="1400" dirty="0">
              <a:solidFill>
                <a:schemeClr val="tx2"/>
              </a:solidFill>
            </a:rPr>
            <a:t>Після успішного входу в обліковий запис </a:t>
          </a:r>
          <a:r>
            <a:rPr lang="en-US" sz="1400" dirty="0">
              <a:solidFill>
                <a:schemeClr val="tx2"/>
              </a:solidFill>
            </a:rPr>
            <a:t>OpenWeatherMap </a:t>
          </a:r>
          <a:r>
            <a:rPr lang="uk-UA" sz="1400" dirty="0">
              <a:solidFill>
                <a:schemeClr val="tx2"/>
              </a:solidFill>
            </a:rPr>
            <a:t>перейдіть до розділу "</a:t>
          </a:r>
          <a:r>
            <a:rPr lang="en-US" sz="1400" dirty="0">
              <a:solidFill>
                <a:schemeClr val="tx2"/>
              </a:solidFill>
            </a:rPr>
            <a:t>API Keys" </a:t>
          </a:r>
          <a:r>
            <a:rPr lang="uk-UA" sz="1400" dirty="0">
              <a:solidFill>
                <a:schemeClr val="tx2"/>
              </a:solidFill>
            </a:rPr>
            <a:t>або "</a:t>
          </a:r>
          <a:r>
            <a:rPr lang="en-US" sz="1400" dirty="0">
              <a:solidFill>
                <a:schemeClr val="tx2"/>
              </a:solidFill>
            </a:rPr>
            <a:t>My API Keys". </a:t>
          </a:r>
          <a:r>
            <a:rPr lang="uk-UA" sz="1400" dirty="0">
              <a:solidFill>
                <a:schemeClr val="tx2"/>
              </a:solidFill>
            </a:rPr>
            <a:t>Ви повинні знайти сторінку, на якій можна створити та керувати своїми </a:t>
          </a:r>
          <a:r>
            <a:rPr lang="en-US" sz="1400" dirty="0">
              <a:solidFill>
                <a:schemeClr val="tx2"/>
              </a:solidFill>
            </a:rPr>
            <a:t>API-</a:t>
          </a:r>
          <a:r>
            <a:rPr lang="uk-UA" sz="1400" dirty="0">
              <a:solidFill>
                <a:schemeClr val="tx2"/>
              </a:solidFill>
            </a:rPr>
            <a:t>ключами. </a:t>
          </a:r>
          <a:endParaRPr lang="en-US" sz="1400" dirty="0">
            <a:solidFill>
              <a:schemeClr val="tx2"/>
            </a:solidFill>
          </a:endParaRPr>
        </a:p>
      </dgm:t>
    </dgm:pt>
    <dgm:pt modelId="{57FD668B-B12C-423A-8A2D-4C16656DEACC}" type="parTrans" cxnId="{6F17AE78-991F-4235-81C6-9DEDDB75FCC8}">
      <dgm:prSet/>
      <dgm:spPr/>
      <dgm:t>
        <a:bodyPr/>
        <a:lstStyle/>
        <a:p>
          <a:endParaRPr lang="en-US"/>
        </a:p>
      </dgm:t>
    </dgm:pt>
    <dgm:pt modelId="{B6EDFBC0-2B12-4DDC-BF72-284EF5191C4A}" type="sibTrans" cxnId="{6F17AE78-991F-4235-81C6-9DEDDB75FCC8}">
      <dgm:prSet/>
      <dgm:spPr/>
      <dgm:t>
        <a:bodyPr/>
        <a:lstStyle/>
        <a:p>
          <a:endParaRPr lang="en-US"/>
        </a:p>
      </dgm:t>
    </dgm:pt>
    <dgm:pt modelId="{9C477D69-3B77-4B1C-966F-8D51741D3EC5}">
      <dgm:prSet custT="1"/>
      <dgm:spPr/>
      <dgm:t>
        <a:bodyPr/>
        <a:lstStyle/>
        <a:p>
          <a:r>
            <a:rPr lang="uk-UA" sz="1400" dirty="0">
              <a:solidFill>
                <a:schemeClr val="tx2"/>
              </a:solidFill>
            </a:rPr>
            <a:t>3. Створіть новий </a:t>
          </a:r>
          <a:r>
            <a:rPr lang="en-US" sz="1400" dirty="0">
              <a:solidFill>
                <a:schemeClr val="tx2"/>
              </a:solidFill>
            </a:rPr>
            <a:t>API-</a:t>
          </a:r>
          <a:r>
            <a:rPr lang="uk-UA" sz="1400" dirty="0">
              <a:solidFill>
                <a:schemeClr val="tx2"/>
              </a:solidFill>
            </a:rPr>
            <a:t>ключ: На сторінці "</a:t>
          </a:r>
          <a:r>
            <a:rPr lang="en-US" sz="1400" dirty="0">
              <a:solidFill>
                <a:schemeClr val="tx2"/>
              </a:solidFill>
            </a:rPr>
            <a:t>API Keys" </a:t>
          </a:r>
          <a:r>
            <a:rPr lang="uk-UA" sz="1400" dirty="0">
              <a:solidFill>
                <a:schemeClr val="tx2"/>
              </a:solidFill>
            </a:rPr>
            <a:t>натисніть кнопку "</a:t>
          </a:r>
          <a:r>
            <a:rPr lang="en-US" sz="1400" dirty="0">
              <a:solidFill>
                <a:schemeClr val="tx2"/>
              </a:solidFill>
            </a:rPr>
            <a:t>Generate" </a:t>
          </a:r>
          <a:r>
            <a:rPr lang="uk-UA" sz="1400" dirty="0">
              <a:solidFill>
                <a:schemeClr val="tx2"/>
              </a:solidFill>
            </a:rPr>
            <a:t>або "</a:t>
          </a:r>
          <a:r>
            <a:rPr lang="en-US" sz="1400" dirty="0">
              <a:solidFill>
                <a:schemeClr val="tx2"/>
              </a:solidFill>
            </a:rPr>
            <a:t>Create API key" </a:t>
          </a:r>
          <a:r>
            <a:rPr lang="uk-UA" sz="1400" dirty="0">
              <a:solidFill>
                <a:schemeClr val="tx2"/>
              </a:solidFill>
            </a:rPr>
            <a:t>для створення нового </a:t>
          </a:r>
          <a:r>
            <a:rPr lang="en-US" sz="1400" dirty="0">
              <a:solidFill>
                <a:schemeClr val="tx2"/>
              </a:solidFill>
            </a:rPr>
            <a:t>API-</a:t>
          </a:r>
          <a:r>
            <a:rPr lang="uk-UA" sz="1400" dirty="0">
              <a:solidFill>
                <a:schemeClr val="tx2"/>
              </a:solidFill>
            </a:rPr>
            <a:t>ключа. </a:t>
          </a:r>
          <a:endParaRPr lang="en-US" sz="1400" dirty="0">
            <a:solidFill>
              <a:schemeClr val="tx2"/>
            </a:solidFill>
          </a:endParaRPr>
        </a:p>
      </dgm:t>
    </dgm:pt>
    <dgm:pt modelId="{A54611AB-1FDA-430C-9C21-379BFA2C4143}" type="parTrans" cxnId="{21ADA9CC-CFD3-4955-AC72-CF84D75B34E2}">
      <dgm:prSet/>
      <dgm:spPr/>
      <dgm:t>
        <a:bodyPr/>
        <a:lstStyle/>
        <a:p>
          <a:endParaRPr lang="en-US"/>
        </a:p>
      </dgm:t>
    </dgm:pt>
    <dgm:pt modelId="{0F1133DA-96AC-40B6-8101-CE4D157010F1}" type="sibTrans" cxnId="{21ADA9CC-CFD3-4955-AC72-CF84D75B34E2}">
      <dgm:prSet/>
      <dgm:spPr/>
      <dgm:t>
        <a:bodyPr/>
        <a:lstStyle/>
        <a:p>
          <a:endParaRPr lang="en-US"/>
        </a:p>
      </dgm:t>
    </dgm:pt>
    <dgm:pt modelId="{8BD4FE0A-74F8-4588-9676-D02D3FD4E4D6}">
      <dgm:prSet custT="1"/>
      <dgm:spPr/>
      <dgm:t>
        <a:bodyPr/>
        <a:lstStyle/>
        <a:p>
          <a:r>
            <a:rPr lang="uk-UA" sz="1400" dirty="0">
              <a:solidFill>
                <a:schemeClr val="tx2"/>
              </a:solidFill>
            </a:rPr>
            <a:t>4. Отримайте свій </a:t>
          </a:r>
          <a:r>
            <a:rPr lang="en-US" sz="1400" dirty="0">
              <a:solidFill>
                <a:schemeClr val="tx2"/>
              </a:solidFill>
            </a:rPr>
            <a:t>API-</a:t>
          </a:r>
          <a:r>
            <a:rPr lang="uk-UA" sz="1400" dirty="0">
              <a:solidFill>
                <a:schemeClr val="tx2"/>
              </a:solidFill>
            </a:rPr>
            <a:t>ключ: Після створення нового </a:t>
          </a:r>
          <a:r>
            <a:rPr lang="en-US" sz="1400" dirty="0">
              <a:solidFill>
                <a:schemeClr val="tx2"/>
              </a:solidFill>
            </a:rPr>
            <a:t>API-</a:t>
          </a:r>
          <a:r>
            <a:rPr lang="uk-UA" sz="1400" dirty="0">
              <a:solidFill>
                <a:schemeClr val="tx2"/>
              </a:solidFill>
            </a:rPr>
            <a:t>ключа ви отримаєте його значення. Запишіть цей ключ або скопіюйте його, оскільки він буде використовуватись для доступу до </a:t>
          </a:r>
          <a:r>
            <a:rPr lang="en-US" sz="1400" dirty="0">
              <a:solidFill>
                <a:schemeClr val="tx2"/>
              </a:solidFill>
            </a:rPr>
            <a:t>API OpenWeatherMap.</a:t>
          </a:r>
        </a:p>
      </dgm:t>
    </dgm:pt>
    <dgm:pt modelId="{BD8920B7-8227-4CEE-A783-33DE6CA22921}" type="parTrans" cxnId="{B8001A00-49FC-480B-B7F3-1AB70D95BF25}">
      <dgm:prSet/>
      <dgm:spPr/>
      <dgm:t>
        <a:bodyPr/>
        <a:lstStyle/>
        <a:p>
          <a:endParaRPr lang="en-US"/>
        </a:p>
      </dgm:t>
    </dgm:pt>
    <dgm:pt modelId="{E242D1CC-E50C-4DBE-B9DE-64860C60BFFF}" type="sibTrans" cxnId="{B8001A00-49FC-480B-B7F3-1AB70D95BF25}">
      <dgm:prSet/>
      <dgm:spPr/>
      <dgm:t>
        <a:bodyPr/>
        <a:lstStyle/>
        <a:p>
          <a:endParaRPr lang="en-US"/>
        </a:p>
      </dgm:t>
    </dgm:pt>
    <dgm:pt modelId="{8057518D-DDB7-4508-8A92-52246E276884}" type="pres">
      <dgm:prSet presAssocID="{94DFFF82-8E15-4CD5-B715-93E064370382}" presName="Name0" presStyleCnt="0">
        <dgm:presLayoutVars>
          <dgm:orgChart val="1"/>
          <dgm:chPref val="1"/>
          <dgm:dir/>
          <dgm:animOne val="branch"/>
          <dgm:animLvl val="lvl"/>
          <dgm:resizeHandles/>
        </dgm:presLayoutVars>
      </dgm:prSet>
      <dgm:spPr/>
    </dgm:pt>
    <dgm:pt modelId="{B767105E-2F0B-4C8F-A030-D7DB6DC67B6E}" type="pres">
      <dgm:prSet presAssocID="{0D3E1580-E112-4A57-8A99-87018483768C}" presName="hierRoot1" presStyleCnt="0">
        <dgm:presLayoutVars>
          <dgm:hierBranch val="init"/>
        </dgm:presLayoutVars>
      </dgm:prSet>
      <dgm:spPr/>
    </dgm:pt>
    <dgm:pt modelId="{6C8CB29E-19C3-4B5F-AB1D-C9D5C1E8F56C}" type="pres">
      <dgm:prSet presAssocID="{0D3E1580-E112-4A57-8A99-87018483768C}" presName="rootComposite1" presStyleCnt="0"/>
      <dgm:spPr/>
    </dgm:pt>
    <dgm:pt modelId="{CAA5D7DC-1721-44A1-9E79-42B81508DA77}" type="pres">
      <dgm:prSet presAssocID="{0D3E1580-E112-4A57-8A99-87018483768C}" presName="rootText1" presStyleLbl="alignAcc1" presStyleIdx="0" presStyleCnt="0" custScaleX="523486" custScaleY="585106" custLinFactY="-200000" custLinFactNeighborX="14808" custLinFactNeighborY="-225323">
        <dgm:presLayoutVars>
          <dgm:chPref val="3"/>
        </dgm:presLayoutVars>
      </dgm:prSet>
      <dgm:spPr/>
    </dgm:pt>
    <dgm:pt modelId="{846552E5-9168-42A1-80DD-93759E1F050D}" type="pres">
      <dgm:prSet presAssocID="{0D3E1580-E112-4A57-8A99-87018483768C}" presName="topArc1" presStyleLbl="parChTrans1D1" presStyleIdx="0" presStyleCnt="8"/>
      <dgm:spPr/>
    </dgm:pt>
    <dgm:pt modelId="{690A58BD-E6F5-4C4C-AB07-9CA454F6B021}" type="pres">
      <dgm:prSet presAssocID="{0D3E1580-E112-4A57-8A99-87018483768C}" presName="bottomArc1" presStyleLbl="parChTrans1D1" presStyleIdx="1" presStyleCnt="8"/>
      <dgm:spPr/>
    </dgm:pt>
    <dgm:pt modelId="{673AFBD3-2155-4E3F-9260-E7F56997CF0E}" type="pres">
      <dgm:prSet presAssocID="{0D3E1580-E112-4A57-8A99-87018483768C}" presName="topConnNode1" presStyleLbl="node1" presStyleIdx="0" presStyleCnt="0"/>
      <dgm:spPr/>
    </dgm:pt>
    <dgm:pt modelId="{86F1EBE5-4705-41A6-9815-722B5B305CE4}" type="pres">
      <dgm:prSet presAssocID="{0D3E1580-E112-4A57-8A99-87018483768C}" presName="hierChild2" presStyleCnt="0"/>
      <dgm:spPr/>
    </dgm:pt>
    <dgm:pt modelId="{0C7E1DF6-9E3D-444C-BCCD-B01843BB47EB}" type="pres">
      <dgm:prSet presAssocID="{0D3E1580-E112-4A57-8A99-87018483768C}" presName="hierChild3" presStyleCnt="0"/>
      <dgm:spPr/>
    </dgm:pt>
    <dgm:pt modelId="{4DF72387-9D28-4F2D-8C8F-1EA9E7BF8234}" type="pres">
      <dgm:prSet presAssocID="{9FD4B4F2-08CA-40C1-8076-90542E1EA09E}" presName="hierRoot1" presStyleCnt="0">
        <dgm:presLayoutVars>
          <dgm:hierBranch val="init"/>
        </dgm:presLayoutVars>
      </dgm:prSet>
      <dgm:spPr/>
    </dgm:pt>
    <dgm:pt modelId="{55E5855A-BF73-4E3E-8766-4A1EADA49E8D}" type="pres">
      <dgm:prSet presAssocID="{9FD4B4F2-08CA-40C1-8076-90542E1EA09E}" presName="rootComposite1" presStyleCnt="0"/>
      <dgm:spPr/>
    </dgm:pt>
    <dgm:pt modelId="{207CFFAF-E30A-4A4D-97A6-C746C898C04F}" type="pres">
      <dgm:prSet presAssocID="{9FD4B4F2-08CA-40C1-8076-90542E1EA09E}" presName="rootText1" presStyleLbl="alignAcc1" presStyleIdx="0" presStyleCnt="0" custScaleX="515746" custScaleY="605557" custLinFactY="259133" custLinFactNeighborX="-45669" custLinFactNeighborY="300000">
        <dgm:presLayoutVars>
          <dgm:chPref val="3"/>
        </dgm:presLayoutVars>
      </dgm:prSet>
      <dgm:spPr/>
    </dgm:pt>
    <dgm:pt modelId="{7906756A-FC9A-4211-A66C-995D4283607D}" type="pres">
      <dgm:prSet presAssocID="{9FD4B4F2-08CA-40C1-8076-90542E1EA09E}" presName="topArc1" presStyleLbl="parChTrans1D1" presStyleIdx="2" presStyleCnt="8"/>
      <dgm:spPr/>
    </dgm:pt>
    <dgm:pt modelId="{DF830B81-EBA8-407D-BD0F-15FDDA23ABC2}" type="pres">
      <dgm:prSet presAssocID="{9FD4B4F2-08CA-40C1-8076-90542E1EA09E}" presName="bottomArc1" presStyleLbl="parChTrans1D1" presStyleIdx="3" presStyleCnt="8"/>
      <dgm:spPr/>
    </dgm:pt>
    <dgm:pt modelId="{5836CD91-591D-471A-9A64-442C0C5F0BF8}" type="pres">
      <dgm:prSet presAssocID="{9FD4B4F2-08CA-40C1-8076-90542E1EA09E}" presName="topConnNode1" presStyleLbl="node1" presStyleIdx="0" presStyleCnt="0"/>
      <dgm:spPr/>
    </dgm:pt>
    <dgm:pt modelId="{4F8BD334-7032-42EA-A365-844C3F1D5300}" type="pres">
      <dgm:prSet presAssocID="{9FD4B4F2-08CA-40C1-8076-90542E1EA09E}" presName="hierChild2" presStyleCnt="0"/>
      <dgm:spPr/>
    </dgm:pt>
    <dgm:pt modelId="{6CC640E4-5E2C-4C34-8023-B7BB20978035}" type="pres">
      <dgm:prSet presAssocID="{9FD4B4F2-08CA-40C1-8076-90542E1EA09E}" presName="hierChild3" presStyleCnt="0"/>
      <dgm:spPr/>
    </dgm:pt>
    <dgm:pt modelId="{05F9C0FE-D139-49BE-B00C-995A9CC35D33}" type="pres">
      <dgm:prSet presAssocID="{9C477D69-3B77-4B1C-966F-8D51741D3EC5}" presName="hierRoot1" presStyleCnt="0">
        <dgm:presLayoutVars>
          <dgm:hierBranch val="init"/>
        </dgm:presLayoutVars>
      </dgm:prSet>
      <dgm:spPr/>
    </dgm:pt>
    <dgm:pt modelId="{E887D597-1B87-4F8E-9512-35A728C0C0D1}" type="pres">
      <dgm:prSet presAssocID="{9C477D69-3B77-4B1C-966F-8D51741D3EC5}" presName="rootComposite1" presStyleCnt="0"/>
      <dgm:spPr/>
    </dgm:pt>
    <dgm:pt modelId="{98B7268F-5640-46E8-8CF4-776032588AB7}" type="pres">
      <dgm:prSet presAssocID="{9C477D69-3B77-4B1C-966F-8D51741D3EC5}" presName="rootText1" presStyleLbl="alignAcc1" presStyleIdx="0" presStyleCnt="0" custScaleX="498955" custScaleY="466662" custLinFactY="-200000" custLinFactNeighborX="77248" custLinFactNeighborY="-209603">
        <dgm:presLayoutVars>
          <dgm:chPref val="3"/>
        </dgm:presLayoutVars>
      </dgm:prSet>
      <dgm:spPr/>
    </dgm:pt>
    <dgm:pt modelId="{DDA43555-3312-4562-97C3-35D7D365C5AD}" type="pres">
      <dgm:prSet presAssocID="{9C477D69-3B77-4B1C-966F-8D51741D3EC5}" presName="topArc1" presStyleLbl="parChTrans1D1" presStyleIdx="4" presStyleCnt="8"/>
      <dgm:spPr/>
    </dgm:pt>
    <dgm:pt modelId="{28AD0BC8-E36D-4DE2-8DA1-E79222EEF1AA}" type="pres">
      <dgm:prSet presAssocID="{9C477D69-3B77-4B1C-966F-8D51741D3EC5}" presName="bottomArc1" presStyleLbl="parChTrans1D1" presStyleIdx="5" presStyleCnt="8"/>
      <dgm:spPr/>
    </dgm:pt>
    <dgm:pt modelId="{97027153-F199-4E85-868F-92CD01270ACE}" type="pres">
      <dgm:prSet presAssocID="{9C477D69-3B77-4B1C-966F-8D51741D3EC5}" presName="topConnNode1" presStyleLbl="node1" presStyleIdx="0" presStyleCnt="0"/>
      <dgm:spPr/>
    </dgm:pt>
    <dgm:pt modelId="{F0A819C4-CE06-417B-86D8-70EA07D755F8}" type="pres">
      <dgm:prSet presAssocID="{9C477D69-3B77-4B1C-966F-8D51741D3EC5}" presName="hierChild2" presStyleCnt="0"/>
      <dgm:spPr/>
    </dgm:pt>
    <dgm:pt modelId="{44B5264F-B47D-4FE8-8B6A-013752E2F94E}" type="pres">
      <dgm:prSet presAssocID="{9C477D69-3B77-4B1C-966F-8D51741D3EC5}" presName="hierChild3" presStyleCnt="0"/>
      <dgm:spPr/>
    </dgm:pt>
    <dgm:pt modelId="{7D4B175E-7107-4023-A298-6CEADF13CAE8}" type="pres">
      <dgm:prSet presAssocID="{8BD4FE0A-74F8-4588-9676-D02D3FD4E4D6}" presName="hierRoot1" presStyleCnt="0">
        <dgm:presLayoutVars>
          <dgm:hierBranch val="init"/>
        </dgm:presLayoutVars>
      </dgm:prSet>
      <dgm:spPr/>
    </dgm:pt>
    <dgm:pt modelId="{FD3D8868-EC5A-4D3A-92EB-FFC547804E12}" type="pres">
      <dgm:prSet presAssocID="{8BD4FE0A-74F8-4588-9676-D02D3FD4E4D6}" presName="rootComposite1" presStyleCnt="0"/>
      <dgm:spPr/>
    </dgm:pt>
    <dgm:pt modelId="{30ED86A1-75E8-4DFC-87F5-3085344AEE5C}" type="pres">
      <dgm:prSet presAssocID="{8BD4FE0A-74F8-4588-9676-D02D3FD4E4D6}" presName="rootText1" presStyleLbl="alignAcc1" presStyleIdx="0" presStyleCnt="0" custScaleX="492601" custScaleY="634882" custLinFactY="240091" custLinFactNeighborX="-74520" custLinFactNeighborY="300000">
        <dgm:presLayoutVars>
          <dgm:chPref val="3"/>
        </dgm:presLayoutVars>
      </dgm:prSet>
      <dgm:spPr/>
    </dgm:pt>
    <dgm:pt modelId="{ADDE75F3-C72E-40B5-8D3D-E945CEE05A03}" type="pres">
      <dgm:prSet presAssocID="{8BD4FE0A-74F8-4588-9676-D02D3FD4E4D6}" presName="topArc1" presStyleLbl="parChTrans1D1" presStyleIdx="6" presStyleCnt="8"/>
      <dgm:spPr/>
    </dgm:pt>
    <dgm:pt modelId="{E0C59865-14C8-43CF-8C46-621AB2CB4714}" type="pres">
      <dgm:prSet presAssocID="{8BD4FE0A-74F8-4588-9676-D02D3FD4E4D6}" presName="bottomArc1" presStyleLbl="parChTrans1D1" presStyleIdx="7" presStyleCnt="8"/>
      <dgm:spPr/>
    </dgm:pt>
    <dgm:pt modelId="{4BF54A27-97AE-4D4E-87A7-63CC1AAD1739}" type="pres">
      <dgm:prSet presAssocID="{8BD4FE0A-74F8-4588-9676-D02D3FD4E4D6}" presName="topConnNode1" presStyleLbl="node1" presStyleIdx="0" presStyleCnt="0"/>
      <dgm:spPr/>
    </dgm:pt>
    <dgm:pt modelId="{5A377314-421A-4DBB-BEF5-DD538AF1005E}" type="pres">
      <dgm:prSet presAssocID="{8BD4FE0A-74F8-4588-9676-D02D3FD4E4D6}" presName="hierChild2" presStyleCnt="0"/>
      <dgm:spPr/>
    </dgm:pt>
    <dgm:pt modelId="{7671DEAF-1394-42FA-ADD1-515F08EC7806}" type="pres">
      <dgm:prSet presAssocID="{8BD4FE0A-74F8-4588-9676-D02D3FD4E4D6}" presName="hierChild3" presStyleCnt="0"/>
      <dgm:spPr/>
    </dgm:pt>
  </dgm:ptLst>
  <dgm:cxnLst>
    <dgm:cxn modelId="{B8001A00-49FC-480B-B7F3-1AB70D95BF25}" srcId="{94DFFF82-8E15-4CD5-B715-93E064370382}" destId="{8BD4FE0A-74F8-4588-9676-D02D3FD4E4D6}" srcOrd="3" destOrd="0" parTransId="{BD8920B7-8227-4CEE-A783-33DE6CA22921}" sibTransId="{E242D1CC-E50C-4DBE-B9DE-64860C60BFFF}"/>
    <dgm:cxn modelId="{5A785928-635D-4BEB-981B-3922F6FBE55E}" type="presOf" srcId="{8BD4FE0A-74F8-4588-9676-D02D3FD4E4D6}" destId="{30ED86A1-75E8-4DFC-87F5-3085344AEE5C}" srcOrd="0" destOrd="0" presId="urn:microsoft.com/office/officeart/2008/layout/HalfCircleOrganizationChart"/>
    <dgm:cxn modelId="{4A13C25E-9896-478B-8FDC-7360229B676E}" type="presOf" srcId="{0D3E1580-E112-4A57-8A99-87018483768C}" destId="{673AFBD3-2155-4E3F-9260-E7F56997CF0E}" srcOrd="1" destOrd="0" presId="urn:microsoft.com/office/officeart/2008/layout/HalfCircleOrganizationChart"/>
    <dgm:cxn modelId="{E4A25F49-5900-4544-A989-DBF8E725E055}" type="presOf" srcId="{9FD4B4F2-08CA-40C1-8076-90542E1EA09E}" destId="{5836CD91-591D-471A-9A64-442C0C5F0BF8}" srcOrd="1" destOrd="0" presId="urn:microsoft.com/office/officeart/2008/layout/HalfCircleOrganizationChart"/>
    <dgm:cxn modelId="{6F17AE78-991F-4235-81C6-9DEDDB75FCC8}" srcId="{94DFFF82-8E15-4CD5-B715-93E064370382}" destId="{9FD4B4F2-08CA-40C1-8076-90542E1EA09E}" srcOrd="1" destOrd="0" parTransId="{57FD668B-B12C-423A-8A2D-4C16656DEACC}" sibTransId="{B6EDFBC0-2B12-4DDC-BF72-284EF5191C4A}"/>
    <dgm:cxn modelId="{26285388-76DD-4E2F-8FAF-0D1CB5F75E89}" type="presOf" srcId="{94DFFF82-8E15-4CD5-B715-93E064370382}" destId="{8057518D-DDB7-4508-8A92-52246E276884}" srcOrd="0" destOrd="0" presId="urn:microsoft.com/office/officeart/2008/layout/HalfCircleOrganizationChart"/>
    <dgm:cxn modelId="{B0EF8E93-F3AD-43E0-BCA5-25D582145709}" srcId="{94DFFF82-8E15-4CD5-B715-93E064370382}" destId="{0D3E1580-E112-4A57-8A99-87018483768C}" srcOrd="0" destOrd="0" parTransId="{BABB8AA4-0FA6-486A-8977-793637C737FF}" sibTransId="{B1177BB3-F670-412B-A8A1-C4A779A715CE}"/>
    <dgm:cxn modelId="{28A404A0-F22D-4C69-87C9-2337ED2958B1}" type="presOf" srcId="{9C477D69-3B77-4B1C-966F-8D51741D3EC5}" destId="{98B7268F-5640-46E8-8CF4-776032588AB7}" srcOrd="0" destOrd="0" presId="urn:microsoft.com/office/officeart/2008/layout/HalfCircleOrganizationChart"/>
    <dgm:cxn modelId="{D16789A3-0A6B-4A39-8261-C12F60F12686}" type="presOf" srcId="{9C477D69-3B77-4B1C-966F-8D51741D3EC5}" destId="{97027153-F199-4E85-868F-92CD01270ACE}" srcOrd="1" destOrd="0" presId="urn:microsoft.com/office/officeart/2008/layout/HalfCircleOrganizationChart"/>
    <dgm:cxn modelId="{55DF20C9-E2A7-4AF3-9657-6D800EE06220}" type="presOf" srcId="{9FD4B4F2-08CA-40C1-8076-90542E1EA09E}" destId="{207CFFAF-E30A-4A4D-97A6-C746C898C04F}" srcOrd="0" destOrd="0" presId="urn:microsoft.com/office/officeart/2008/layout/HalfCircleOrganizationChart"/>
    <dgm:cxn modelId="{21ADA9CC-CFD3-4955-AC72-CF84D75B34E2}" srcId="{94DFFF82-8E15-4CD5-B715-93E064370382}" destId="{9C477D69-3B77-4B1C-966F-8D51741D3EC5}" srcOrd="2" destOrd="0" parTransId="{A54611AB-1FDA-430C-9C21-379BFA2C4143}" sibTransId="{0F1133DA-96AC-40B6-8101-CE4D157010F1}"/>
    <dgm:cxn modelId="{6D7649D2-C78C-44A4-9BBC-FDA2E354C28A}" type="presOf" srcId="{0D3E1580-E112-4A57-8A99-87018483768C}" destId="{CAA5D7DC-1721-44A1-9E79-42B81508DA77}" srcOrd="0" destOrd="0" presId="urn:microsoft.com/office/officeart/2008/layout/HalfCircleOrganizationChart"/>
    <dgm:cxn modelId="{82FB01E0-AFE9-4485-85FE-0E753FA1A902}" type="presOf" srcId="{8BD4FE0A-74F8-4588-9676-D02D3FD4E4D6}" destId="{4BF54A27-97AE-4D4E-87A7-63CC1AAD1739}" srcOrd="1" destOrd="0" presId="urn:microsoft.com/office/officeart/2008/layout/HalfCircleOrganizationChart"/>
    <dgm:cxn modelId="{EF3DF0F3-3025-40CD-B841-6C037DF64177}" type="presParOf" srcId="{8057518D-DDB7-4508-8A92-52246E276884}" destId="{B767105E-2F0B-4C8F-A030-D7DB6DC67B6E}" srcOrd="0" destOrd="0" presId="urn:microsoft.com/office/officeart/2008/layout/HalfCircleOrganizationChart"/>
    <dgm:cxn modelId="{A002CEE7-242A-491D-BD7D-E31E3DD379A7}" type="presParOf" srcId="{B767105E-2F0B-4C8F-A030-D7DB6DC67B6E}" destId="{6C8CB29E-19C3-4B5F-AB1D-C9D5C1E8F56C}" srcOrd="0" destOrd="0" presId="urn:microsoft.com/office/officeart/2008/layout/HalfCircleOrganizationChart"/>
    <dgm:cxn modelId="{B4E0F8D9-3169-4B10-B637-BBC02259B106}" type="presParOf" srcId="{6C8CB29E-19C3-4B5F-AB1D-C9D5C1E8F56C}" destId="{CAA5D7DC-1721-44A1-9E79-42B81508DA77}" srcOrd="0" destOrd="0" presId="urn:microsoft.com/office/officeart/2008/layout/HalfCircleOrganizationChart"/>
    <dgm:cxn modelId="{EB237A50-B668-435F-AF7E-F63FC3132FC5}" type="presParOf" srcId="{6C8CB29E-19C3-4B5F-AB1D-C9D5C1E8F56C}" destId="{846552E5-9168-42A1-80DD-93759E1F050D}" srcOrd="1" destOrd="0" presId="urn:microsoft.com/office/officeart/2008/layout/HalfCircleOrganizationChart"/>
    <dgm:cxn modelId="{D6647851-065B-41D7-A457-674A0D4C81CB}" type="presParOf" srcId="{6C8CB29E-19C3-4B5F-AB1D-C9D5C1E8F56C}" destId="{690A58BD-E6F5-4C4C-AB07-9CA454F6B021}" srcOrd="2" destOrd="0" presId="urn:microsoft.com/office/officeart/2008/layout/HalfCircleOrganizationChart"/>
    <dgm:cxn modelId="{B54C1FE6-7020-4A74-A224-35CA6A31CC2B}" type="presParOf" srcId="{6C8CB29E-19C3-4B5F-AB1D-C9D5C1E8F56C}" destId="{673AFBD3-2155-4E3F-9260-E7F56997CF0E}" srcOrd="3" destOrd="0" presId="urn:microsoft.com/office/officeart/2008/layout/HalfCircleOrganizationChart"/>
    <dgm:cxn modelId="{167F77C0-5001-4413-B533-97CBEC4A565E}" type="presParOf" srcId="{B767105E-2F0B-4C8F-A030-D7DB6DC67B6E}" destId="{86F1EBE5-4705-41A6-9815-722B5B305CE4}" srcOrd="1" destOrd="0" presId="urn:microsoft.com/office/officeart/2008/layout/HalfCircleOrganizationChart"/>
    <dgm:cxn modelId="{63A321A6-31A6-420C-9FDF-7B86F5D6CEC6}" type="presParOf" srcId="{B767105E-2F0B-4C8F-A030-D7DB6DC67B6E}" destId="{0C7E1DF6-9E3D-444C-BCCD-B01843BB47EB}" srcOrd="2" destOrd="0" presId="urn:microsoft.com/office/officeart/2008/layout/HalfCircleOrganizationChart"/>
    <dgm:cxn modelId="{032524B6-D6F6-48D4-9AB2-7508E3D0C94A}" type="presParOf" srcId="{8057518D-DDB7-4508-8A92-52246E276884}" destId="{4DF72387-9D28-4F2D-8C8F-1EA9E7BF8234}" srcOrd="1" destOrd="0" presId="urn:microsoft.com/office/officeart/2008/layout/HalfCircleOrganizationChart"/>
    <dgm:cxn modelId="{79A0FDB3-4D11-4D20-89F7-936EE498AE78}" type="presParOf" srcId="{4DF72387-9D28-4F2D-8C8F-1EA9E7BF8234}" destId="{55E5855A-BF73-4E3E-8766-4A1EADA49E8D}" srcOrd="0" destOrd="0" presId="urn:microsoft.com/office/officeart/2008/layout/HalfCircleOrganizationChart"/>
    <dgm:cxn modelId="{BC292C22-CE3C-4F47-958B-276DA64D7E76}" type="presParOf" srcId="{55E5855A-BF73-4E3E-8766-4A1EADA49E8D}" destId="{207CFFAF-E30A-4A4D-97A6-C746C898C04F}" srcOrd="0" destOrd="0" presId="urn:microsoft.com/office/officeart/2008/layout/HalfCircleOrganizationChart"/>
    <dgm:cxn modelId="{5C3E2831-83E3-4D59-ADBC-F7D0687699CE}" type="presParOf" srcId="{55E5855A-BF73-4E3E-8766-4A1EADA49E8D}" destId="{7906756A-FC9A-4211-A66C-995D4283607D}" srcOrd="1" destOrd="0" presId="urn:microsoft.com/office/officeart/2008/layout/HalfCircleOrganizationChart"/>
    <dgm:cxn modelId="{29B4DF86-8351-42DE-923C-552261CF26C5}" type="presParOf" srcId="{55E5855A-BF73-4E3E-8766-4A1EADA49E8D}" destId="{DF830B81-EBA8-407D-BD0F-15FDDA23ABC2}" srcOrd="2" destOrd="0" presId="urn:microsoft.com/office/officeart/2008/layout/HalfCircleOrganizationChart"/>
    <dgm:cxn modelId="{41C682F5-2687-4394-93EC-E2460313FE5C}" type="presParOf" srcId="{55E5855A-BF73-4E3E-8766-4A1EADA49E8D}" destId="{5836CD91-591D-471A-9A64-442C0C5F0BF8}" srcOrd="3" destOrd="0" presId="urn:microsoft.com/office/officeart/2008/layout/HalfCircleOrganizationChart"/>
    <dgm:cxn modelId="{48D0B826-374E-4F49-A260-587DEDB393E3}" type="presParOf" srcId="{4DF72387-9D28-4F2D-8C8F-1EA9E7BF8234}" destId="{4F8BD334-7032-42EA-A365-844C3F1D5300}" srcOrd="1" destOrd="0" presId="urn:microsoft.com/office/officeart/2008/layout/HalfCircleOrganizationChart"/>
    <dgm:cxn modelId="{A36478ED-EA62-446D-8E41-48A88E2012BA}" type="presParOf" srcId="{4DF72387-9D28-4F2D-8C8F-1EA9E7BF8234}" destId="{6CC640E4-5E2C-4C34-8023-B7BB20978035}" srcOrd="2" destOrd="0" presId="urn:microsoft.com/office/officeart/2008/layout/HalfCircleOrganizationChart"/>
    <dgm:cxn modelId="{0BD19BED-EA22-49B2-A766-EFA7C9FAB328}" type="presParOf" srcId="{8057518D-DDB7-4508-8A92-52246E276884}" destId="{05F9C0FE-D139-49BE-B00C-995A9CC35D33}" srcOrd="2" destOrd="0" presId="urn:microsoft.com/office/officeart/2008/layout/HalfCircleOrganizationChart"/>
    <dgm:cxn modelId="{E118B338-D60E-4790-99C2-FA4354653021}" type="presParOf" srcId="{05F9C0FE-D139-49BE-B00C-995A9CC35D33}" destId="{E887D597-1B87-4F8E-9512-35A728C0C0D1}" srcOrd="0" destOrd="0" presId="urn:microsoft.com/office/officeart/2008/layout/HalfCircleOrganizationChart"/>
    <dgm:cxn modelId="{7FE3A0E3-40B4-42AF-A17F-E69E92538525}" type="presParOf" srcId="{E887D597-1B87-4F8E-9512-35A728C0C0D1}" destId="{98B7268F-5640-46E8-8CF4-776032588AB7}" srcOrd="0" destOrd="0" presId="urn:microsoft.com/office/officeart/2008/layout/HalfCircleOrganizationChart"/>
    <dgm:cxn modelId="{B8860864-1548-4263-BD64-6F5C8573BDC0}" type="presParOf" srcId="{E887D597-1B87-4F8E-9512-35A728C0C0D1}" destId="{DDA43555-3312-4562-97C3-35D7D365C5AD}" srcOrd="1" destOrd="0" presId="urn:microsoft.com/office/officeart/2008/layout/HalfCircleOrganizationChart"/>
    <dgm:cxn modelId="{A52A17A7-28C0-4E30-AE89-4582E9CC23C6}" type="presParOf" srcId="{E887D597-1B87-4F8E-9512-35A728C0C0D1}" destId="{28AD0BC8-E36D-4DE2-8DA1-E79222EEF1AA}" srcOrd="2" destOrd="0" presId="urn:microsoft.com/office/officeart/2008/layout/HalfCircleOrganizationChart"/>
    <dgm:cxn modelId="{BD61ED9A-CB70-4A4B-88AA-CE8985C44243}" type="presParOf" srcId="{E887D597-1B87-4F8E-9512-35A728C0C0D1}" destId="{97027153-F199-4E85-868F-92CD01270ACE}" srcOrd="3" destOrd="0" presId="urn:microsoft.com/office/officeart/2008/layout/HalfCircleOrganizationChart"/>
    <dgm:cxn modelId="{A10B066B-DF8B-4E12-BA70-E27AD08F7709}" type="presParOf" srcId="{05F9C0FE-D139-49BE-B00C-995A9CC35D33}" destId="{F0A819C4-CE06-417B-86D8-70EA07D755F8}" srcOrd="1" destOrd="0" presId="urn:microsoft.com/office/officeart/2008/layout/HalfCircleOrganizationChart"/>
    <dgm:cxn modelId="{C31E5692-33C1-4A0D-9DCF-ACFF98A6CBC8}" type="presParOf" srcId="{05F9C0FE-D139-49BE-B00C-995A9CC35D33}" destId="{44B5264F-B47D-4FE8-8B6A-013752E2F94E}" srcOrd="2" destOrd="0" presId="urn:microsoft.com/office/officeart/2008/layout/HalfCircleOrganizationChart"/>
    <dgm:cxn modelId="{D71AECA5-CA59-4801-A291-B20B2D5589F1}" type="presParOf" srcId="{8057518D-DDB7-4508-8A92-52246E276884}" destId="{7D4B175E-7107-4023-A298-6CEADF13CAE8}" srcOrd="3" destOrd="0" presId="urn:microsoft.com/office/officeart/2008/layout/HalfCircleOrganizationChart"/>
    <dgm:cxn modelId="{B8B27B00-48FB-408A-9B26-8CC31107F638}" type="presParOf" srcId="{7D4B175E-7107-4023-A298-6CEADF13CAE8}" destId="{FD3D8868-EC5A-4D3A-92EB-FFC547804E12}" srcOrd="0" destOrd="0" presId="urn:microsoft.com/office/officeart/2008/layout/HalfCircleOrganizationChart"/>
    <dgm:cxn modelId="{32867ABB-592E-42D4-B746-5FA0A7CEF232}" type="presParOf" srcId="{FD3D8868-EC5A-4D3A-92EB-FFC547804E12}" destId="{30ED86A1-75E8-4DFC-87F5-3085344AEE5C}" srcOrd="0" destOrd="0" presId="urn:microsoft.com/office/officeart/2008/layout/HalfCircleOrganizationChart"/>
    <dgm:cxn modelId="{4A811D7E-EB06-4080-BF7F-B055F98EEDD9}" type="presParOf" srcId="{FD3D8868-EC5A-4D3A-92EB-FFC547804E12}" destId="{ADDE75F3-C72E-40B5-8D3D-E945CEE05A03}" srcOrd="1" destOrd="0" presId="urn:microsoft.com/office/officeart/2008/layout/HalfCircleOrganizationChart"/>
    <dgm:cxn modelId="{B649AB07-C1DB-4F3F-9E9B-0360A80D0B7D}" type="presParOf" srcId="{FD3D8868-EC5A-4D3A-92EB-FFC547804E12}" destId="{E0C59865-14C8-43CF-8C46-621AB2CB4714}" srcOrd="2" destOrd="0" presId="urn:microsoft.com/office/officeart/2008/layout/HalfCircleOrganizationChart"/>
    <dgm:cxn modelId="{59E8EC69-669F-48D4-9FBE-7830AF744E63}" type="presParOf" srcId="{FD3D8868-EC5A-4D3A-92EB-FFC547804E12}" destId="{4BF54A27-97AE-4D4E-87A7-63CC1AAD1739}" srcOrd="3" destOrd="0" presId="urn:microsoft.com/office/officeart/2008/layout/HalfCircleOrganizationChart"/>
    <dgm:cxn modelId="{E73AA4CB-16A4-40B1-B6E6-347C0D1D1BAC}" type="presParOf" srcId="{7D4B175E-7107-4023-A298-6CEADF13CAE8}" destId="{5A377314-421A-4DBB-BEF5-DD538AF1005E}" srcOrd="1" destOrd="0" presId="urn:microsoft.com/office/officeart/2008/layout/HalfCircleOrganizationChart"/>
    <dgm:cxn modelId="{CC7EB5C8-A365-422E-8B45-992EE4EEFAC0}" type="presParOf" srcId="{7D4B175E-7107-4023-A298-6CEADF13CAE8}" destId="{7671DEAF-1394-42FA-ADD1-515F08EC7806}" srcOrd="2" destOrd="0" presId="urn:microsoft.com/office/officeart/2008/layout/HalfCircle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80D9AA-CA5A-4636-8532-2812B70CE96E}">
      <dsp:nvSpPr>
        <dsp:cNvPr id="0" name=""/>
        <dsp:cNvSpPr/>
      </dsp:nvSpPr>
      <dsp:spPr>
        <a:xfrm>
          <a:off x="153317" y="466947"/>
          <a:ext cx="584746" cy="584746"/>
        </a:xfrm>
        <a:prstGeom prst="ellipse">
          <a:avLst/>
        </a:prstGeom>
        <a:solidFill>
          <a:schemeClr val="accent6">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557452C1-3DA2-4E9A-8014-937489283210}">
      <dsp:nvSpPr>
        <dsp:cNvPr id="0" name=""/>
        <dsp:cNvSpPr/>
      </dsp:nvSpPr>
      <dsp:spPr>
        <a:xfrm>
          <a:off x="445690" y="466947"/>
          <a:ext cx="3119834" cy="584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marL="0" lvl="0" indent="0" algn="l" defTabSz="800100">
            <a:lnSpc>
              <a:spcPct val="90000"/>
            </a:lnSpc>
            <a:spcBef>
              <a:spcPct val="0"/>
            </a:spcBef>
            <a:spcAft>
              <a:spcPct val="35000"/>
            </a:spcAft>
            <a:buNone/>
          </a:pPr>
          <a:r>
            <a:rPr lang="uk-UA" sz="1800" kern="1200" dirty="0"/>
            <a:t>Особисте використання</a:t>
          </a:r>
          <a:endParaRPr lang="en-US" sz="1800" kern="1200" dirty="0"/>
        </a:p>
      </dsp:txBody>
      <dsp:txXfrm>
        <a:off x="445690" y="466947"/>
        <a:ext cx="3119834" cy="584746"/>
      </dsp:txXfrm>
    </dsp:sp>
    <dsp:sp modelId="{F4052A64-B606-4EFC-ADB5-7097F4B15CEF}">
      <dsp:nvSpPr>
        <dsp:cNvPr id="0" name=""/>
        <dsp:cNvSpPr/>
      </dsp:nvSpPr>
      <dsp:spPr>
        <a:xfrm>
          <a:off x="153317" y="1051693"/>
          <a:ext cx="584746" cy="584746"/>
        </a:xfrm>
        <a:prstGeom prst="ellipse">
          <a:avLst/>
        </a:prstGeom>
        <a:solidFill>
          <a:schemeClr val="accent6">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DC860B02-472B-49D5-8408-43270CD41462}">
      <dsp:nvSpPr>
        <dsp:cNvPr id="0" name=""/>
        <dsp:cNvSpPr/>
      </dsp:nvSpPr>
      <dsp:spPr>
        <a:xfrm>
          <a:off x="445690" y="1051693"/>
          <a:ext cx="3119834" cy="584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marL="0" lvl="0" indent="0" algn="l" defTabSz="800100">
            <a:lnSpc>
              <a:spcPct val="90000"/>
            </a:lnSpc>
            <a:spcBef>
              <a:spcPct val="0"/>
            </a:spcBef>
            <a:spcAft>
              <a:spcPct val="35000"/>
            </a:spcAft>
            <a:buNone/>
          </a:pPr>
          <a:r>
            <a:rPr lang="uk-UA" sz="1800" kern="1200" dirty="0"/>
            <a:t>Індустрія туризму</a:t>
          </a:r>
          <a:endParaRPr lang="en-US" sz="1800" kern="1200" dirty="0"/>
        </a:p>
      </dsp:txBody>
      <dsp:txXfrm>
        <a:off x="445690" y="1051693"/>
        <a:ext cx="3119834" cy="584746"/>
      </dsp:txXfrm>
    </dsp:sp>
    <dsp:sp modelId="{645B09B5-7550-4895-A533-316F823324A2}">
      <dsp:nvSpPr>
        <dsp:cNvPr id="0" name=""/>
        <dsp:cNvSpPr/>
      </dsp:nvSpPr>
      <dsp:spPr>
        <a:xfrm>
          <a:off x="153317" y="1636439"/>
          <a:ext cx="584746" cy="584746"/>
        </a:xfrm>
        <a:prstGeom prst="ellipse">
          <a:avLst/>
        </a:prstGeom>
        <a:solidFill>
          <a:schemeClr val="accent6">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220473EA-794B-4BFC-8403-917243591329}">
      <dsp:nvSpPr>
        <dsp:cNvPr id="0" name=""/>
        <dsp:cNvSpPr/>
      </dsp:nvSpPr>
      <dsp:spPr>
        <a:xfrm>
          <a:off x="445690" y="1636439"/>
          <a:ext cx="3119834" cy="584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marL="0" lvl="0" indent="0" algn="l" defTabSz="800100">
            <a:lnSpc>
              <a:spcPct val="90000"/>
            </a:lnSpc>
            <a:spcBef>
              <a:spcPct val="0"/>
            </a:spcBef>
            <a:spcAft>
              <a:spcPct val="35000"/>
            </a:spcAft>
            <a:buNone/>
          </a:pPr>
          <a:r>
            <a:rPr lang="uk-UA" sz="1800" kern="1200" dirty="0"/>
            <a:t>Сільськогосподарська галузь</a:t>
          </a:r>
          <a:endParaRPr lang="en-US" sz="1800" kern="1200" dirty="0"/>
        </a:p>
      </dsp:txBody>
      <dsp:txXfrm>
        <a:off x="445690" y="1636439"/>
        <a:ext cx="3119834" cy="584746"/>
      </dsp:txXfrm>
    </dsp:sp>
    <dsp:sp modelId="{FF84AF5A-D268-486F-AA60-701918C0C60A}">
      <dsp:nvSpPr>
        <dsp:cNvPr id="0" name=""/>
        <dsp:cNvSpPr/>
      </dsp:nvSpPr>
      <dsp:spPr>
        <a:xfrm>
          <a:off x="153317" y="2221185"/>
          <a:ext cx="584746" cy="584746"/>
        </a:xfrm>
        <a:prstGeom prst="ellipse">
          <a:avLst/>
        </a:prstGeom>
        <a:solidFill>
          <a:schemeClr val="accent6">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7CFDD71B-7FDF-44C1-AB37-21B1FF12F828}">
      <dsp:nvSpPr>
        <dsp:cNvPr id="0" name=""/>
        <dsp:cNvSpPr/>
      </dsp:nvSpPr>
      <dsp:spPr>
        <a:xfrm>
          <a:off x="445690" y="2221185"/>
          <a:ext cx="3119834" cy="584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marL="0" lvl="0" indent="0" algn="l" defTabSz="800100">
            <a:lnSpc>
              <a:spcPct val="90000"/>
            </a:lnSpc>
            <a:spcBef>
              <a:spcPct val="0"/>
            </a:spcBef>
            <a:spcAft>
              <a:spcPct val="35000"/>
            </a:spcAft>
            <a:buNone/>
          </a:pPr>
          <a:r>
            <a:rPr lang="uk-UA" sz="1800" kern="1200" dirty="0"/>
            <a:t>Транспортна галузь</a:t>
          </a:r>
          <a:endParaRPr lang="en-US" sz="1800" kern="1200" dirty="0"/>
        </a:p>
      </dsp:txBody>
      <dsp:txXfrm>
        <a:off x="445690" y="2221185"/>
        <a:ext cx="3119834" cy="584746"/>
      </dsp:txXfrm>
    </dsp:sp>
    <dsp:sp modelId="{CE654A0E-5EB6-4B9E-9F4B-442FD933649D}">
      <dsp:nvSpPr>
        <dsp:cNvPr id="0" name=""/>
        <dsp:cNvSpPr/>
      </dsp:nvSpPr>
      <dsp:spPr>
        <a:xfrm>
          <a:off x="153317" y="2805931"/>
          <a:ext cx="584746" cy="584746"/>
        </a:xfrm>
        <a:prstGeom prst="ellipse">
          <a:avLst/>
        </a:prstGeom>
        <a:solidFill>
          <a:schemeClr val="accent6">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DB089FC4-CD05-4D46-8A04-BC7D731FC926}">
      <dsp:nvSpPr>
        <dsp:cNvPr id="0" name=""/>
        <dsp:cNvSpPr/>
      </dsp:nvSpPr>
      <dsp:spPr>
        <a:xfrm>
          <a:off x="445690" y="2805931"/>
          <a:ext cx="3119834" cy="584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marL="0" lvl="0" indent="0" algn="l" defTabSz="800100">
            <a:lnSpc>
              <a:spcPct val="90000"/>
            </a:lnSpc>
            <a:spcBef>
              <a:spcPct val="0"/>
            </a:spcBef>
            <a:spcAft>
              <a:spcPct val="35000"/>
            </a:spcAft>
            <a:buNone/>
          </a:pPr>
          <a:r>
            <a:rPr lang="uk-UA" sz="1800" kern="1200" dirty="0"/>
            <a:t>Управління надзвичайними ситуаціями</a:t>
          </a:r>
          <a:endParaRPr lang="en-US" sz="1800" kern="1200" dirty="0"/>
        </a:p>
      </dsp:txBody>
      <dsp:txXfrm>
        <a:off x="445690" y="2805931"/>
        <a:ext cx="3119834" cy="5847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5D8B8-F5AE-4D54-86A5-5C0BBB7B5D07}">
      <dsp:nvSpPr>
        <dsp:cNvPr id="0" name=""/>
        <dsp:cNvSpPr/>
      </dsp:nvSpPr>
      <dsp:spPr>
        <a:xfrm rot="5400000">
          <a:off x="532834" y="1683304"/>
          <a:ext cx="1582933" cy="2633965"/>
        </a:xfrm>
        <a:prstGeom prst="corner">
          <a:avLst>
            <a:gd name="adj1" fmla="val 16120"/>
            <a:gd name="adj2" fmla="val 16110"/>
          </a:avLst>
        </a:prstGeom>
        <a:solidFill>
          <a:schemeClr val="accent6">
            <a:alpha val="90000"/>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6E0B38-CFCC-449B-B4DD-51FADEA6E351}">
      <dsp:nvSpPr>
        <dsp:cNvPr id="0" name=""/>
        <dsp:cNvSpPr/>
      </dsp:nvSpPr>
      <dsp:spPr>
        <a:xfrm>
          <a:off x="268603" y="2470292"/>
          <a:ext cx="2377958" cy="2084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uk-UA" sz="1400" b="0" i="0" kern="1200" dirty="0"/>
            <a:t>Широке охоплення: </a:t>
          </a:r>
          <a:r>
            <a:rPr lang="en-US" sz="1400" b="0" i="0" kern="1200" dirty="0"/>
            <a:t>API OpenWeatherMap </a:t>
          </a:r>
          <a:r>
            <a:rPr lang="uk-UA" sz="1400" b="0" i="0" kern="1200" dirty="0"/>
            <a:t>надає доступ до даних про погоду з різних частин світу. Ви можете отримувати дані про погоду з будь-якої точки землі, дозволяючи створювати програми, які працюють у всьому світі.</a:t>
          </a:r>
          <a:endParaRPr lang="en-US" sz="1400" kern="1200" dirty="0"/>
        </a:p>
      </dsp:txBody>
      <dsp:txXfrm>
        <a:off x="268603" y="2470292"/>
        <a:ext cx="2377958" cy="2084420"/>
      </dsp:txXfrm>
    </dsp:sp>
    <dsp:sp modelId="{7CCA1F9F-C1C6-4C6C-B0B9-A1D284FCA136}">
      <dsp:nvSpPr>
        <dsp:cNvPr id="0" name=""/>
        <dsp:cNvSpPr/>
      </dsp:nvSpPr>
      <dsp:spPr>
        <a:xfrm>
          <a:off x="2197890" y="1489389"/>
          <a:ext cx="448671" cy="448671"/>
        </a:xfrm>
        <a:prstGeom prst="triangle">
          <a:avLst>
            <a:gd name="adj" fmla="val 100000"/>
          </a:avLst>
        </a:prstGeom>
        <a:solidFill>
          <a:schemeClr val="accent6">
            <a:alpha val="90000"/>
            <a:hueOff val="0"/>
            <a:satOff val="0"/>
            <a:lumOff val="0"/>
            <a:alphaOff val="-6667"/>
          </a:schemeClr>
        </a:solidFill>
        <a:ln w="12700" cap="flat" cmpd="sng" algn="ctr">
          <a:solidFill>
            <a:schemeClr val="accent6">
              <a:alpha val="90000"/>
              <a:hueOff val="0"/>
              <a:satOff val="0"/>
              <a:lumOff val="0"/>
              <a:alphaOff val="-6667"/>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359AB6-2C43-412F-B9A5-C365B25B2059}">
      <dsp:nvSpPr>
        <dsp:cNvPr id="0" name=""/>
        <dsp:cNvSpPr/>
      </dsp:nvSpPr>
      <dsp:spPr>
        <a:xfrm rot="5400000">
          <a:off x="3443919" y="962953"/>
          <a:ext cx="1582933" cy="2633965"/>
        </a:xfrm>
        <a:prstGeom prst="corner">
          <a:avLst>
            <a:gd name="adj1" fmla="val 16120"/>
            <a:gd name="adj2" fmla="val 16110"/>
          </a:avLst>
        </a:prstGeom>
        <a:solidFill>
          <a:schemeClr val="accent6">
            <a:alpha val="90000"/>
            <a:hueOff val="0"/>
            <a:satOff val="0"/>
            <a:lumOff val="0"/>
            <a:alphaOff val="-13333"/>
          </a:schemeClr>
        </a:solidFill>
        <a:ln w="12700" cap="flat" cmpd="sng" algn="ctr">
          <a:solidFill>
            <a:schemeClr val="accent6">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5DA9EE-3C3F-42F5-B38E-164D326AB746}">
      <dsp:nvSpPr>
        <dsp:cNvPr id="0" name=""/>
        <dsp:cNvSpPr/>
      </dsp:nvSpPr>
      <dsp:spPr>
        <a:xfrm>
          <a:off x="3179688" y="1749941"/>
          <a:ext cx="2377958" cy="2084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uk-UA" sz="1400" kern="1200" dirty="0"/>
            <a:t>Різні дані про погоду: </a:t>
          </a:r>
          <a:r>
            <a:rPr lang="en-US" sz="1400" kern="1200" dirty="0"/>
            <a:t>API  OpenWeatherMap </a:t>
          </a:r>
          <a:r>
            <a:rPr lang="uk-UA" sz="1400" kern="1200" dirty="0"/>
            <a:t>надає різні типи даних про погоду, включаючи температуру, вологість, тиск, швидкість вітру, багатоденний прогноз погоди  та хмарний покрив. </a:t>
          </a:r>
          <a:r>
            <a:rPr lang="ru-RU" sz="1400" kern="1200" dirty="0"/>
            <a:t>Ці дані можна використовувати  для розробки різних функцій, таких як відображення поточної погоди, багатоденний прогноз погоди та сповіщення про погоду.</a:t>
          </a:r>
          <a:endParaRPr lang="en-US" sz="1400" kern="1200" dirty="0"/>
        </a:p>
      </dsp:txBody>
      <dsp:txXfrm>
        <a:off x="3179688" y="1749941"/>
        <a:ext cx="2377958" cy="2084420"/>
      </dsp:txXfrm>
    </dsp:sp>
    <dsp:sp modelId="{899E7EF8-DE68-43ED-95C0-291CD394FFE0}">
      <dsp:nvSpPr>
        <dsp:cNvPr id="0" name=""/>
        <dsp:cNvSpPr/>
      </dsp:nvSpPr>
      <dsp:spPr>
        <a:xfrm>
          <a:off x="5108976" y="769038"/>
          <a:ext cx="448671" cy="448671"/>
        </a:xfrm>
        <a:prstGeom prst="triangle">
          <a:avLst>
            <a:gd name="adj" fmla="val 100000"/>
          </a:avLst>
        </a:prstGeom>
        <a:solidFill>
          <a:schemeClr val="accent6">
            <a:alpha val="90000"/>
            <a:hueOff val="0"/>
            <a:satOff val="0"/>
            <a:lumOff val="0"/>
            <a:alphaOff val="-20000"/>
          </a:schemeClr>
        </a:solidFill>
        <a:ln w="12700" cap="flat" cmpd="sng" algn="ctr">
          <a:solidFill>
            <a:schemeClr val="accent6">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D99DE4-7806-40D1-92F0-4B01F03CE228}">
      <dsp:nvSpPr>
        <dsp:cNvPr id="0" name=""/>
        <dsp:cNvSpPr/>
      </dsp:nvSpPr>
      <dsp:spPr>
        <a:xfrm rot="5400000">
          <a:off x="6355005" y="242602"/>
          <a:ext cx="1582933" cy="2633965"/>
        </a:xfrm>
        <a:prstGeom prst="corner">
          <a:avLst>
            <a:gd name="adj1" fmla="val 16120"/>
            <a:gd name="adj2" fmla="val 16110"/>
          </a:avLst>
        </a:prstGeom>
        <a:solidFill>
          <a:schemeClr val="accent6">
            <a:alpha val="90000"/>
            <a:hueOff val="0"/>
            <a:satOff val="0"/>
            <a:lumOff val="0"/>
            <a:alphaOff val="-26667"/>
          </a:schemeClr>
        </a:solidFill>
        <a:ln w="12700" cap="flat" cmpd="sng" algn="ctr">
          <a:solidFill>
            <a:schemeClr val="accent6">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0C93C4-D5DF-4C1D-9510-62FDC43ADC93}">
      <dsp:nvSpPr>
        <dsp:cNvPr id="0" name=""/>
        <dsp:cNvSpPr/>
      </dsp:nvSpPr>
      <dsp:spPr>
        <a:xfrm>
          <a:off x="6090774" y="1029590"/>
          <a:ext cx="2377958" cy="2084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ru-RU" sz="1400" kern="1200" dirty="0"/>
            <a:t>Простота використання: API OpenWeatherMap простий у використанні та має чітку документацію. API дозволяє швидко почати роботу та легко отримувати  дані про погоду.</a:t>
          </a:r>
          <a:endParaRPr lang="en-US" sz="1400" kern="1200" dirty="0"/>
        </a:p>
      </dsp:txBody>
      <dsp:txXfrm>
        <a:off x="6090774" y="1029590"/>
        <a:ext cx="2377958" cy="2084420"/>
      </dsp:txXfrm>
    </dsp:sp>
    <dsp:sp modelId="{38DCC51C-F5A4-4808-83E7-393FBB4A2A79}">
      <dsp:nvSpPr>
        <dsp:cNvPr id="0" name=""/>
        <dsp:cNvSpPr/>
      </dsp:nvSpPr>
      <dsp:spPr>
        <a:xfrm>
          <a:off x="8020061" y="48686"/>
          <a:ext cx="448671" cy="448671"/>
        </a:xfrm>
        <a:prstGeom prst="triangle">
          <a:avLst>
            <a:gd name="adj" fmla="val 100000"/>
          </a:avLst>
        </a:prstGeom>
        <a:solidFill>
          <a:schemeClr val="accent6">
            <a:alpha val="90000"/>
            <a:hueOff val="0"/>
            <a:satOff val="0"/>
            <a:lumOff val="0"/>
            <a:alphaOff val="-33333"/>
          </a:schemeClr>
        </a:solidFill>
        <a:ln w="12700" cap="flat" cmpd="sng" algn="ctr">
          <a:solidFill>
            <a:schemeClr val="accent6">
              <a:alpha val="90000"/>
              <a:hueOff val="0"/>
              <a:satOff val="0"/>
              <a:lumOff val="0"/>
              <a:alphaOff val="-33333"/>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7C3BD5-929D-414F-B827-46F82BB2DDAE}">
      <dsp:nvSpPr>
        <dsp:cNvPr id="0" name=""/>
        <dsp:cNvSpPr/>
      </dsp:nvSpPr>
      <dsp:spPr>
        <a:xfrm rot="5400000">
          <a:off x="9266091" y="-477748"/>
          <a:ext cx="1582933" cy="2633965"/>
        </a:xfrm>
        <a:prstGeom prst="corner">
          <a:avLst>
            <a:gd name="adj1" fmla="val 16120"/>
            <a:gd name="adj2" fmla="val 16110"/>
          </a:avLst>
        </a:prstGeom>
        <a:solidFill>
          <a:schemeClr val="accent6">
            <a:alpha val="90000"/>
            <a:hueOff val="0"/>
            <a:satOff val="0"/>
            <a:lumOff val="0"/>
            <a:alphaOff val="-40000"/>
          </a:schemeClr>
        </a:solidFill>
        <a:ln w="12700" cap="flat" cmpd="sng" algn="ctr">
          <a:solidFill>
            <a:schemeClr val="accent6">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71D1B6-0CC6-403A-9C8E-63CAD551AB0A}">
      <dsp:nvSpPr>
        <dsp:cNvPr id="0" name=""/>
        <dsp:cNvSpPr/>
      </dsp:nvSpPr>
      <dsp:spPr>
        <a:xfrm>
          <a:off x="9001860" y="309239"/>
          <a:ext cx="2377958" cy="2084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uk-UA" sz="1400" kern="1200" dirty="0"/>
            <a:t>Розширені функції: </a:t>
          </a:r>
          <a:r>
            <a:rPr lang="en-US" sz="1400" kern="1200" dirty="0"/>
            <a:t>OpenWeatherMap </a:t>
          </a:r>
          <a:r>
            <a:rPr lang="uk-UA" sz="1400" kern="1200" dirty="0"/>
            <a:t>надає розширені функції, такі як багатоденні прогнози погоди, історичні дані, графіки та візуалізація погодних умов. </a:t>
          </a:r>
          <a:r>
            <a:rPr lang="ru-RU" sz="1400" kern="1200" dirty="0"/>
            <a:t>Це дозволяє розробникам створювати потужні програми на основі даних про погоду.</a:t>
          </a:r>
          <a:endParaRPr lang="en-US" sz="1400" kern="1200" dirty="0"/>
        </a:p>
      </dsp:txBody>
      <dsp:txXfrm>
        <a:off x="9001860" y="309239"/>
        <a:ext cx="2377958" cy="20844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5D8B8-F5AE-4D54-86A5-5C0BBB7B5D07}">
      <dsp:nvSpPr>
        <dsp:cNvPr id="0" name=""/>
        <dsp:cNvSpPr/>
      </dsp:nvSpPr>
      <dsp:spPr>
        <a:xfrm rot="10800000">
          <a:off x="8744339" y="2208956"/>
          <a:ext cx="2635373" cy="1580612"/>
        </a:xfrm>
        <a:prstGeom prst="corner">
          <a:avLst>
            <a:gd name="adj1" fmla="val 16120"/>
            <a:gd name="adj2" fmla="val 16110"/>
          </a:avLst>
        </a:prstGeom>
        <a:solidFill>
          <a:schemeClr val="accent6">
            <a:alpha val="90000"/>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6E0B38-CFCC-449B-B4DD-51FADEA6E351}">
      <dsp:nvSpPr>
        <dsp:cNvPr id="0" name=""/>
        <dsp:cNvSpPr/>
      </dsp:nvSpPr>
      <dsp:spPr>
        <a:xfrm>
          <a:off x="8739069" y="2470044"/>
          <a:ext cx="2377107" cy="2081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uk-UA" sz="1300" kern="1200" dirty="0"/>
            <a:t>Ліміти та обмеження: </a:t>
          </a:r>
          <a:r>
            <a:rPr lang="en-US" sz="1300" kern="1200" dirty="0"/>
            <a:t>API OpenWeatherMap </a:t>
          </a:r>
          <a:r>
            <a:rPr lang="uk-UA" sz="1300" kern="1200" dirty="0"/>
            <a:t>має певні обмеження </a:t>
          </a:r>
          <a:r>
            <a:rPr lang="ru-RU" sz="1300" kern="1200" dirty="0"/>
            <a:t>щодо кількості запитів, які можна зробити безкоштовно. Для великих проектів або потужних додатків, може виникнути необхідність у платному плані, щоб отримати доступ до більшого обсягу даних.</a:t>
          </a:r>
          <a:endParaRPr lang="en-US" sz="1300" kern="1200" dirty="0"/>
        </a:p>
      </dsp:txBody>
      <dsp:txXfrm>
        <a:off x="8739069" y="2470044"/>
        <a:ext cx="2377107" cy="2081363"/>
      </dsp:txXfrm>
    </dsp:sp>
    <dsp:sp modelId="{7CCA1F9F-C1C6-4C6C-B0B9-A1D284FCA136}">
      <dsp:nvSpPr>
        <dsp:cNvPr id="0" name=""/>
        <dsp:cNvSpPr/>
      </dsp:nvSpPr>
      <dsp:spPr>
        <a:xfrm rot="5400000">
          <a:off x="8739069" y="1490579"/>
          <a:ext cx="448013" cy="448013"/>
        </a:xfrm>
        <a:prstGeom prst="triangle">
          <a:avLst>
            <a:gd name="adj" fmla="val 100000"/>
          </a:avLst>
        </a:prstGeom>
        <a:solidFill>
          <a:schemeClr val="accent6">
            <a:alpha val="90000"/>
            <a:hueOff val="0"/>
            <a:satOff val="0"/>
            <a:lumOff val="0"/>
            <a:alphaOff val="-6667"/>
          </a:schemeClr>
        </a:solidFill>
        <a:ln w="12700" cap="flat" cmpd="sng" algn="ctr">
          <a:solidFill>
            <a:schemeClr val="accent6">
              <a:alpha val="90000"/>
              <a:hueOff val="0"/>
              <a:satOff val="0"/>
              <a:lumOff val="0"/>
              <a:alphaOff val="-6667"/>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F919B5-08A7-44FE-A8E6-B29412255140}">
      <dsp:nvSpPr>
        <dsp:cNvPr id="0" name=""/>
        <dsp:cNvSpPr/>
      </dsp:nvSpPr>
      <dsp:spPr>
        <a:xfrm rot="10800000">
          <a:off x="5832251" y="1489661"/>
          <a:ext cx="2635373" cy="1580612"/>
        </a:xfrm>
        <a:prstGeom prst="corner">
          <a:avLst>
            <a:gd name="adj1" fmla="val 16120"/>
            <a:gd name="adj2" fmla="val 16110"/>
          </a:avLst>
        </a:prstGeom>
        <a:solidFill>
          <a:schemeClr val="accent6">
            <a:alpha val="90000"/>
            <a:hueOff val="0"/>
            <a:satOff val="0"/>
            <a:lumOff val="0"/>
            <a:alphaOff val="-13333"/>
          </a:schemeClr>
        </a:solidFill>
        <a:ln w="12700" cap="flat" cmpd="sng" algn="ctr">
          <a:solidFill>
            <a:schemeClr val="accent6">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85021B-9313-404C-9994-3960A479482F}">
      <dsp:nvSpPr>
        <dsp:cNvPr id="0" name=""/>
        <dsp:cNvSpPr/>
      </dsp:nvSpPr>
      <dsp:spPr>
        <a:xfrm>
          <a:off x="5826981" y="1750749"/>
          <a:ext cx="2377107" cy="2081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ru-RU" sz="1300" kern="1200" dirty="0"/>
            <a:t>Нестабільність даних: Погодні умови можуть змінюватися досить швидко, тому іноді можуть виникати неточності або затримки в </a:t>
          </a:r>
          <a:r>
            <a:rPr lang="uk-UA" sz="1300" kern="1200" dirty="0"/>
            <a:t>оновленні погодних даних.</a:t>
          </a:r>
        </a:p>
      </dsp:txBody>
      <dsp:txXfrm>
        <a:off x="5826981" y="1750749"/>
        <a:ext cx="2377107" cy="2081363"/>
      </dsp:txXfrm>
    </dsp:sp>
    <dsp:sp modelId="{256ABA43-5F5F-4E8C-912C-D612840FC593}">
      <dsp:nvSpPr>
        <dsp:cNvPr id="0" name=""/>
        <dsp:cNvSpPr/>
      </dsp:nvSpPr>
      <dsp:spPr>
        <a:xfrm rot="5400000">
          <a:off x="5826981" y="771284"/>
          <a:ext cx="448013" cy="448013"/>
        </a:xfrm>
        <a:prstGeom prst="triangle">
          <a:avLst>
            <a:gd name="adj" fmla="val 100000"/>
          </a:avLst>
        </a:prstGeom>
        <a:solidFill>
          <a:schemeClr val="accent6">
            <a:alpha val="90000"/>
            <a:hueOff val="0"/>
            <a:satOff val="0"/>
            <a:lumOff val="0"/>
            <a:alphaOff val="-20000"/>
          </a:schemeClr>
        </a:solidFill>
        <a:ln w="12700" cap="flat" cmpd="sng" algn="ctr">
          <a:solidFill>
            <a:schemeClr val="accent6">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6A06C4-0FB5-4E21-981B-A26DE42CAF91}">
      <dsp:nvSpPr>
        <dsp:cNvPr id="0" name=""/>
        <dsp:cNvSpPr/>
      </dsp:nvSpPr>
      <dsp:spPr>
        <a:xfrm rot="10800000">
          <a:off x="2920163" y="770366"/>
          <a:ext cx="2635373" cy="1580612"/>
        </a:xfrm>
        <a:prstGeom prst="corner">
          <a:avLst>
            <a:gd name="adj1" fmla="val 16120"/>
            <a:gd name="adj2" fmla="val 16110"/>
          </a:avLst>
        </a:prstGeom>
        <a:solidFill>
          <a:schemeClr val="accent6">
            <a:alpha val="90000"/>
            <a:hueOff val="0"/>
            <a:satOff val="0"/>
            <a:lumOff val="0"/>
            <a:alphaOff val="-26667"/>
          </a:schemeClr>
        </a:solidFill>
        <a:ln w="12700" cap="flat" cmpd="sng" algn="ctr">
          <a:solidFill>
            <a:schemeClr val="accent6">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2BCDC2-BF10-4D73-ACBF-731A4F38383B}">
      <dsp:nvSpPr>
        <dsp:cNvPr id="0" name=""/>
        <dsp:cNvSpPr/>
      </dsp:nvSpPr>
      <dsp:spPr>
        <a:xfrm>
          <a:off x="2914893" y="1031455"/>
          <a:ext cx="2377107" cy="2081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ru-RU" sz="1300" kern="1200" dirty="0"/>
            <a:t> Обмежена інформація про погоду: API OpenWeatherMap може не включати повну інформацію про погоду для  менш відомих або віддалених регіонів. У рідкісних випадках деякі дані можуть бути недоступними або неповними.</a:t>
          </a:r>
          <a:endParaRPr lang="uk-UA" sz="1300" kern="1200" dirty="0"/>
        </a:p>
      </dsp:txBody>
      <dsp:txXfrm>
        <a:off x="2914893" y="1031455"/>
        <a:ext cx="2377107" cy="2081363"/>
      </dsp:txXfrm>
    </dsp:sp>
    <dsp:sp modelId="{493DDCAE-3330-44D6-98DA-4E18D2A42BBD}">
      <dsp:nvSpPr>
        <dsp:cNvPr id="0" name=""/>
        <dsp:cNvSpPr/>
      </dsp:nvSpPr>
      <dsp:spPr>
        <a:xfrm rot="5400000">
          <a:off x="2914893" y="51989"/>
          <a:ext cx="448013" cy="448013"/>
        </a:xfrm>
        <a:prstGeom prst="triangle">
          <a:avLst>
            <a:gd name="adj" fmla="val 100000"/>
          </a:avLst>
        </a:prstGeom>
        <a:solidFill>
          <a:schemeClr val="accent6">
            <a:alpha val="90000"/>
            <a:hueOff val="0"/>
            <a:satOff val="0"/>
            <a:lumOff val="0"/>
            <a:alphaOff val="-33333"/>
          </a:schemeClr>
        </a:solidFill>
        <a:ln w="12700" cap="flat" cmpd="sng" algn="ctr">
          <a:solidFill>
            <a:schemeClr val="accent6">
              <a:alpha val="90000"/>
              <a:hueOff val="0"/>
              <a:satOff val="0"/>
              <a:lumOff val="0"/>
              <a:alphaOff val="-33333"/>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7C3BD5-929D-414F-B827-46F82BB2DDAE}">
      <dsp:nvSpPr>
        <dsp:cNvPr id="0" name=""/>
        <dsp:cNvSpPr/>
      </dsp:nvSpPr>
      <dsp:spPr>
        <a:xfrm rot="10800000">
          <a:off x="8075" y="51071"/>
          <a:ext cx="2635373" cy="1580612"/>
        </a:xfrm>
        <a:prstGeom prst="corner">
          <a:avLst>
            <a:gd name="adj1" fmla="val 16120"/>
            <a:gd name="adj2" fmla="val 16110"/>
          </a:avLst>
        </a:prstGeom>
        <a:solidFill>
          <a:schemeClr val="accent6">
            <a:alpha val="90000"/>
            <a:hueOff val="0"/>
            <a:satOff val="0"/>
            <a:lumOff val="0"/>
            <a:alphaOff val="-40000"/>
          </a:schemeClr>
        </a:solidFill>
        <a:ln w="12700" cap="flat" cmpd="sng" algn="ctr">
          <a:solidFill>
            <a:schemeClr val="accent6">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71D1B6-0CC6-403A-9C8E-63CAD551AB0A}">
      <dsp:nvSpPr>
        <dsp:cNvPr id="0" name=""/>
        <dsp:cNvSpPr/>
      </dsp:nvSpPr>
      <dsp:spPr>
        <a:xfrm>
          <a:off x="2805" y="312160"/>
          <a:ext cx="2377107" cy="2081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uk-UA" sz="1300" kern="1200" dirty="0"/>
            <a:t>Залежності від зовнішніх служб: Використання </a:t>
          </a:r>
          <a:r>
            <a:rPr lang="en-US" sz="1300" kern="1200" dirty="0"/>
            <a:t>OpenWeatherMap API </a:t>
          </a:r>
          <a:r>
            <a:rPr lang="uk-UA" sz="1300" kern="1200" dirty="0"/>
            <a:t>передбачає залежність від сторонніх служб. </a:t>
          </a:r>
          <a:r>
            <a:rPr lang="ru-RU" sz="1300" kern="1200" dirty="0"/>
            <a:t>Якщо служба OpenWeatherMap недоступна або має проблеми, це може вплинути на функціональність програм, які покладаються на дані про погоду.</a:t>
          </a:r>
          <a:endParaRPr lang="en-US" sz="1300" kern="1200" dirty="0"/>
        </a:p>
      </dsp:txBody>
      <dsp:txXfrm>
        <a:off x="2805" y="312160"/>
        <a:ext cx="2377107" cy="20813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552E5-9168-42A1-80DD-93759E1F050D}">
      <dsp:nvSpPr>
        <dsp:cNvPr id="0" name=""/>
        <dsp:cNvSpPr/>
      </dsp:nvSpPr>
      <dsp:spPr>
        <a:xfrm>
          <a:off x="824539" y="525027"/>
          <a:ext cx="1481382" cy="1655756"/>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0A58BD-E6F5-4C4C-AB07-9CA454F6B021}">
      <dsp:nvSpPr>
        <dsp:cNvPr id="0" name=""/>
        <dsp:cNvSpPr/>
      </dsp:nvSpPr>
      <dsp:spPr>
        <a:xfrm>
          <a:off x="824539" y="525027"/>
          <a:ext cx="1481382" cy="1655756"/>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A5D7DC-1721-44A1-9E79-42B81508DA77}">
      <dsp:nvSpPr>
        <dsp:cNvPr id="0" name=""/>
        <dsp:cNvSpPr/>
      </dsp:nvSpPr>
      <dsp:spPr>
        <a:xfrm>
          <a:off x="83847" y="823063"/>
          <a:ext cx="2962764" cy="10596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uk-UA" sz="1200" kern="1200" dirty="0">
              <a:solidFill>
                <a:schemeClr val="tx2"/>
              </a:solidFill>
            </a:rPr>
            <a:t>1. </a:t>
          </a:r>
          <a:r>
            <a:rPr lang="uk-UA" sz="1400" kern="1200" dirty="0">
              <a:solidFill>
                <a:schemeClr val="tx2"/>
              </a:solidFill>
            </a:rPr>
            <a:t>Зареєструй на веб-сайті </a:t>
          </a:r>
          <a:r>
            <a:rPr lang="en-US" sz="1400" kern="1200" dirty="0">
              <a:solidFill>
                <a:schemeClr val="tx2"/>
              </a:solidFill>
            </a:rPr>
            <a:t>OpenWeatherMap: </a:t>
          </a:r>
          <a:r>
            <a:rPr lang="uk-UA" sz="1400" kern="1200" dirty="0">
              <a:solidFill>
                <a:schemeClr val="tx2"/>
              </a:solidFill>
            </a:rPr>
            <a:t>Відкрийте веб-сайт </a:t>
          </a:r>
          <a:r>
            <a:rPr lang="en-US" sz="1400" kern="1200" dirty="0">
              <a:solidFill>
                <a:schemeClr val="tx2"/>
              </a:solidFill>
            </a:rPr>
            <a:t>OpenWeatherMap (https://openweathermap.org/) </a:t>
          </a:r>
          <a:r>
            <a:rPr lang="uk-UA" sz="1400" kern="1200" dirty="0">
              <a:solidFill>
                <a:schemeClr val="tx2"/>
              </a:solidFill>
            </a:rPr>
            <a:t>і натисніть на кнопку "</a:t>
          </a:r>
          <a:r>
            <a:rPr lang="en-US" sz="1400" kern="1200" dirty="0">
              <a:solidFill>
                <a:schemeClr val="tx2"/>
              </a:solidFill>
            </a:rPr>
            <a:t>Sign Up" </a:t>
          </a:r>
          <a:r>
            <a:rPr lang="uk-UA" sz="1400" kern="1200" dirty="0">
              <a:solidFill>
                <a:schemeClr val="tx2"/>
              </a:solidFill>
            </a:rPr>
            <a:t>або "</a:t>
          </a:r>
          <a:r>
            <a:rPr lang="en-US" sz="1400" kern="1200" dirty="0">
              <a:solidFill>
                <a:schemeClr val="tx2"/>
              </a:solidFill>
            </a:rPr>
            <a:t>Sign In" </a:t>
          </a:r>
          <a:r>
            <a:rPr lang="uk-UA" sz="1400" kern="1200" dirty="0">
              <a:solidFill>
                <a:schemeClr val="tx2"/>
              </a:solidFill>
            </a:rPr>
            <a:t>для створення нового облікового запису або входу до існуючого. </a:t>
          </a:r>
          <a:endParaRPr lang="en-US" sz="1400" kern="1200" dirty="0">
            <a:solidFill>
              <a:schemeClr val="tx2"/>
            </a:solidFill>
          </a:endParaRPr>
        </a:p>
      </dsp:txBody>
      <dsp:txXfrm>
        <a:off x="83847" y="823063"/>
        <a:ext cx="2962764" cy="1059684"/>
      </dsp:txXfrm>
    </dsp:sp>
    <dsp:sp modelId="{7906756A-FC9A-4211-A66C-995D4283607D}">
      <dsp:nvSpPr>
        <dsp:cNvPr id="0" name=""/>
        <dsp:cNvSpPr/>
      </dsp:nvSpPr>
      <dsp:spPr>
        <a:xfrm>
          <a:off x="3552924" y="2307973"/>
          <a:ext cx="1459479" cy="1713630"/>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830B81-EBA8-407D-BD0F-15FDDA23ABC2}">
      <dsp:nvSpPr>
        <dsp:cNvPr id="0" name=""/>
        <dsp:cNvSpPr/>
      </dsp:nvSpPr>
      <dsp:spPr>
        <a:xfrm>
          <a:off x="3552924" y="2307973"/>
          <a:ext cx="1459479" cy="1713630"/>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7CFFAF-E30A-4A4D-97A6-C746C898C04F}">
      <dsp:nvSpPr>
        <dsp:cNvPr id="0" name=""/>
        <dsp:cNvSpPr/>
      </dsp:nvSpPr>
      <dsp:spPr>
        <a:xfrm>
          <a:off x="2823184" y="2616427"/>
          <a:ext cx="2918958" cy="109672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uk-UA" sz="1400" kern="1200" dirty="0">
              <a:solidFill>
                <a:schemeClr val="tx2"/>
              </a:solidFill>
            </a:rPr>
            <a:t>2. Перейдіть до розділу "</a:t>
          </a:r>
          <a:r>
            <a:rPr lang="en-US" sz="1400" kern="1200" dirty="0">
              <a:solidFill>
                <a:schemeClr val="tx2"/>
              </a:solidFill>
            </a:rPr>
            <a:t>API Keys": </a:t>
          </a:r>
          <a:r>
            <a:rPr lang="uk-UA" sz="1400" kern="1200" dirty="0">
              <a:solidFill>
                <a:schemeClr val="tx2"/>
              </a:solidFill>
            </a:rPr>
            <a:t>Після успішного входу в обліковий запис </a:t>
          </a:r>
          <a:r>
            <a:rPr lang="en-US" sz="1400" kern="1200" dirty="0">
              <a:solidFill>
                <a:schemeClr val="tx2"/>
              </a:solidFill>
            </a:rPr>
            <a:t>OpenWeatherMap </a:t>
          </a:r>
          <a:r>
            <a:rPr lang="uk-UA" sz="1400" kern="1200" dirty="0">
              <a:solidFill>
                <a:schemeClr val="tx2"/>
              </a:solidFill>
            </a:rPr>
            <a:t>перейдіть до розділу "</a:t>
          </a:r>
          <a:r>
            <a:rPr lang="en-US" sz="1400" kern="1200" dirty="0">
              <a:solidFill>
                <a:schemeClr val="tx2"/>
              </a:solidFill>
            </a:rPr>
            <a:t>API Keys" </a:t>
          </a:r>
          <a:r>
            <a:rPr lang="uk-UA" sz="1400" kern="1200" dirty="0">
              <a:solidFill>
                <a:schemeClr val="tx2"/>
              </a:solidFill>
            </a:rPr>
            <a:t>або "</a:t>
          </a:r>
          <a:r>
            <a:rPr lang="en-US" sz="1400" kern="1200" dirty="0">
              <a:solidFill>
                <a:schemeClr val="tx2"/>
              </a:solidFill>
            </a:rPr>
            <a:t>My API Keys". </a:t>
          </a:r>
          <a:r>
            <a:rPr lang="uk-UA" sz="1400" kern="1200" dirty="0">
              <a:solidFill>
                <a:schemeClr val="tx2"/>
              </a:solidFill>
            </a:rPr>
            <a:t>Ви повинні знайти сторінку, на якій можна створити та керувати своїми </a:t>
          </a:r>
          <a:r>
            <a:rPr lang="en-US" sz="1400" kern="1200" dirty="0">
              <a:solidFill>
                <a:schemeClr val="tx2"/>
              </a:solidFill>
            </a:rPr>
            <a:t>API-</a:t>
          </a:r>
          <a:r>
            <a:rPr lang="uk-UA" sz="1400" kern="1200" dirty="0">
              <a:solidFill>
                <a:schemeClr val="tx2"/>
              </a:solidFill>
            </a:rPr>
            <a:t>ключами. </a:t>
          </a:r>
          <a:endParaRPr lang="en-US" sz="1400" kern="1200" dirty="0">
            <a:solidFill>
              <a:schemeClr val="tx2"/>
            </a:solidFill>
          </a:endParaRPr>
        </a:p>
      </dsp:txBody>
      <dsp:txXfrm>
        <a:off x="2823184" y="2616427"/>
        <a:ext cx="2918958" cy="1096723"/>
      </dsp:txXfrm>
    </dsp:sp>
    <dsp:sp modelId="{DDA43555-3312-4562-97C3-35D7D365C5AD}">
      <dsp:nvSpPr>
        <dsp:cNvPr id="0" name=""/>
        <dsp:cNvSpPr/>
      </dsp:nvSpPr>
      <dsp:spPr>
        <a:xfrm>
          <a:off x="7262649" y="553497"/>
          <a:ext cx="1411963" cy="1320579"/>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AD0BC8-E36D-4DE2-8DA1-E79222EEF1AA}">
      <dsp:nvSpPr>
        <dsp:cNvPr id="0" name=""/>
        <dsp:cNvSpPr/>
      </dsp:nvSpPr>
      <dsp:spPr>
        <a:xfrm>
          <a:off x="7262649" y="553497"/>
          <a:ext cx="1411963" cy="1320579"/>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B7268F-5640-46E8-8CF4-776032588AB7}">
      <dsp:nvSpPr>
        <dsp:cNvPr id="0" name=""/>
        <dsp:cNvSpPr/>
      </dsp:nvSpPr>
      <dsp:spPr>
        <a:xfrm>
          <a:off x="6556667" y="791201"/>
          <a:ext cx="2823926" cy="84517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uk-UA" sz="1400" kern="1200" dirty="0">
              <a:solidFill>
                <a:schemeClr val="tx2"/>
              </a:solidFill>
            </a:rPr>
            <a:t>3. Створіть новий </a:t>
          </a:r>
          <a:r>
            <a:rPr lang="en-US" sz="1400" kern="1200" dirty="0">
              <a:solidFill>
                <a:schemeClr val="tx2"/>
              </a:solidFill>
            </a:rPr>
            <a:t>API-</a:t>
          </a:r>
          <a:r>
            <a:rPr lang="uk-UA" sz="1400" kern="1200" dirty="0">
              <a:solidFill>
                <a:schemeClr val="tx2"/>
              </a:solidFill>
            </a:rPr>
            <a:t>ключ: На сторінці "</a:t>
          </a:r>
          <a:r>
            <a:rPr lang="en-US" sz="1400" kern="1200" dirty="0">
              <a:solidFill>
                <a:schemeClr val="tx2"/>
              </a:solidFill>
            </a:rPr>
            <a:t>API Keys" </a:t>
          </a:r>
          <a:r>
            <a:rPr lang="uk-UA" sz="1400" kern="1200" dirty="0">
              <a:solidFill>
                <a:schemeClr val="tx2"/>
              </a:solidFill>
            </a:rPr>
            <a:t>натисніть кнопку "</a:t>
          </a:r>
          <a:r>
            <a:rPr lang="en-US" sz="1400" kern="1200" dirty="0">
              <a:solidFill>
                <a:schemeClr val="tx2"/>
              </a:solidFill>
            </a:rPr>
            <a:t>Generate" </a:t>
          </a:r>
          <a:r>
            <a:rPr lang="uk-UA" sz="1400" kern="1200" dirty="0">
              <a:solidFill>
                <a:schemeClr val="tx2"/>
              </a:solidFill>
            </a:rPr>
            <a:t>або "</a:t>
          </a:r>
          <a:r>
            <a:rPr lang="en-US" sz="1400" kern="1200" dirty="0">
              <a:solidFill>
                <a:schemeClr val="tx2"/>
              </a:solidFill>
            </a:rPr>
            <a:t>Create API key" </a:t>
          </a:r>
          <a:r>
            <a:rPr lang="uk-UA" sz="1400" kern="1200" dirty="0">
              <a:solidFill>
                <a:schemeClr val="tx2"/>
              </a:solidFill>
            </a:rPr>
            <a:t>для створення нового </a:t>
          </a:r>
          <a:r>
            <a:rPr lang="en-US" sz="1400" kern="1200" dirty="0">
              <a:solidFill>
                <a:schemeClr val="tx2"/>
              </a:solidFill>
            </a:rPr>
            <a:t>API-</a:t>
          </a:r>
          <a:r>
            <a:rPr lang="uk-UA" sz="1400" kern="1200" dirty="0">
              <a:solidFill>
                <a:schemeClr val="tx2"/>
              </a:solidFill>
            </a:rPr>
            <a:t>ключа. </a:t>
          </a:r>
          <a:endParaRPr lang="en-US" sz="1400" kern="1200" dirty="0">
            <a:solidFill>
              <a:schemeClr val="tx2"/>
            </a:solidFill>
          </a:endParaRPr>
        </a:p>
      </dsp:txBody>
      <dsp:txXfrm>
        <a:off x="6556667" y="791201"/>
        <a:ext cx="2823926" cy="845170"/>
      </dsp:txXfrm>
    </dsp:sp>
    <dsp:sp modelId="{ADDE75F3-C72E-40B5-8D3D-E945CEE05A03}">
      <dsp:nvSpPr>
        <dsp:cNvPr id="0" name=""/>
        <dsp:cNvSpPr/>
      </dsp:nvSpPr>
      <dsp:spPr>
        <a:xfrm>
          <a:off x="9337480" y="2273486"/>
          <a:ext cx="1393982" cy="1796615"/>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C59865-14C8-43CF-8C46-621AB2CB4714}">
      <dsp:nvSpPr>
        <dsp:cNvPr id="0" name=""/>
        <dsp:cNvSpPr/>
      </dsp:nvSpPr>
      <dsp:spPr>
        <a:xfrm>
          <a:off x="9337480" y="2273486"/>
          <a:ext cx="1393982" cy="1796615"/>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ED86A1-75E8-4DFC-87F5-3085344AEE5C}">
      <dsp:nvSpPr>
        <dsp:cNvPr id="0" name=""/>
        <dsp:cNvSpPr/>
      </dsp:nvSpPr>
      <dsp:spPr>
        <a:xfrm>
          <a:off x="8640489" y="2596877"/>
          <a:ext cx="2787965" cy="114983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uk-UA" sz="1400" kern="1200" dirty="0">
              <a:solidFill>
                <a:schemeClr val="tx2"/>
              </a:solidFill>
            </a:rPr>
            <a:t>4. Отримайте свій </a:t>
          </a:r>
          <a:r>
            <a:rPr lang="en-US" sz="1400" kern="1200" dirty="0">
              <a:solidFill>
                <a:schemeClr val="tx2"/>
              </a:solidFill>
            </a:rPr>
            <a:t>API-</a:t>
          </a:r>
          <a:r>
            <a:rPr lang="uk-UA" sz="1400" kern="1200" dirty="0">
              <a:solidFill>
                <a:schemeClr val="tx2"/>
              </a:solidFill>
            </a:rPr>
            <a:t>ключ: Після створення нового </a:t>
          </a:r>
          <a:r>
            <a:rPr lang="en-US" sz="1400" kern="1200" dirty="0">
              <a:solidFill>
                <a:schemeClr val="tx2"/>
              </a:solidFill>
            </a:rPr>
            <a:t>API-</a:t>
          </a:r>
          <a:r>
            <a:rPr lang="uk-UA" sz="1400" kern="1200" dirty="0">
              <a:solidFill>
                <a:schemeClr val="tx2"/>
              </a:solidFill>
            </a:rPr>
            <a:t>ключа ви отримаєте його значення. Запишіть цей ключ або скопіюйте його, оскільки він буде використовуватись для доступу до </a:t>
          </a:r>
          <a:r>
            <a:rPr lang="en-US" sz="1400" kern="1200" dirty="0">
              <a:solidFill>
                <a:schemeClr val="tx2"/>
              </a:solidFill>
            </a:rPr>
            <a:t>API OpenWeatherMap.</a:t>
          </a:r>
        </a:p>
      </dsp:txBody>
      <dsp:txXfrm>
        <a:off x="8640489" y="2596877"/>
        <a:ext cx="2787965" cy="114983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Monday, December 18, 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dirty="0"/>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1823051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Monday, December 18, 2023</a:t>
            </a:fld>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dirty="0"/>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210794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Monday, December 18, 2023</a:t>
            </a:fld>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dirty="0"/>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570386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Monday, December 18, 2023</a:t>
            </a:fld>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dirty="0"/>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780705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Monday, December 18, 2023</a:t>
            </a:fld>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dirty="0"/>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825535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Monday, December 18, 2023</a:t>
            </a:fld>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dirty="0"/>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916747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Monday, December 18, 2023</a:t>
            </a:fld>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dirty="0"/>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575836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Monday, December 18, 2023</a:t>
            </a:fld>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dirty="0"/>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50696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Monday, December 18, 2023</a:t>
            </a:fld>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dirty="0"/>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100595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Monday, December 18, 2023</a:t>
            </a:fld>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dirty="0"/>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160897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Monday, December 18, 2023</a:t>
            </a:fld>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dirty="0"/>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832490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Monday, December 18, 2023</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dirty="0"/>
              <a:t>Sample Footer</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463118683"/>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microsoft.com/office/2007/relationships/hdphoto" Target="../media/hdphoto3.wdp"/><Relationship Id="rId7" Type="http://schemas.openxmlformats.org/officeDocument/2006/relationships/diagramColors" Target="../diagrams/colors4.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1186B2B1-3233-563D-CD7E-2D38B8C499D3}"/>
              </a:ext>
            </a:extLst>
          </p:cNvPr>
          <p:cNvSpPr>
            <a:spLocks noGrp="1"/>
          </p:cNvSpPr>
          <p:nvPr>
            <p:ph type="ctrTitle"/>
          </p:nvPr>
        </p:nvSpPr>
        <p:spPr>
          <a:xfrm>
            <a:off x="550863" y="549275"/>
            <a:ext cx="5437187" cy="2986234"/>
          </a:xfrm>
        </p:spPr>
        <p:txBody>
          <a:bodyPr anchor="b">
            <a:normAutofit/>
          </a:bodyPr>
          <a:lstStyle/>
          <a:p>
            <a:pPr>
              <a:lnSpc>
                <a:spcPct val="90000"/>
              </a:lnSpc>
            </a:pPr>
            <a:r>
              <a:rPr lang="uk-UA" sz="5400" dirty="0"/>
              <a:t>Моделювання роботи прогнозу погоди. Чат-бот в телеграм</a:t>
            </a:r>
          </a:p>
        </p:txBody>
      </p:sp>
      <p:sp>
        <p:nvSpPr>
          <p:cNvPr id="3" name="Підзаголовок 2">
            <a:extLst>
              <a:ext uri="{FF2B5EF4-FFF2-40B4-BE49-F238E27FC236}">
                <a16:creationId xmlns:a16="http://schemas.microsoft.com/office/drawing/2014/main" id="{775DA78D-C9F2-9A08-6342-80803840A6C2}"/>
              </a:ext>
            </a:extLst>
          </p:cNvPr>
          <p:cNvSpPr>
            <a:spLocks noGrp="1"/>
          </p:cNvSpPr>
          <p:nvPr>
            <p:ph type="subTitle" idx="1"/>
          </p:nvPr>
        </p:nvSpPr>
        <p:spPr>
          <a:xfrm>
            <a:off x="550863" y="3827610"/>
            <a:ext cx="5437187" cy="2265216"/>
          </a:xfrm>
        </p:spPr>
        <p:txBody>
          <a:bodyPr>
            <a:normAutofit/>
          </a:bodyPr>
          <a:lstStyle/>
          <a:p>
            <a:r>
              <a:rPr lang="uk-UA" dirty="0">
                <a:solidFill>
                  <a:schemeClr val="tx1">
                    <a:alpha val="60000"/>
                  </a:schemeClr>
                </a:solidFill>
              </a:rPr>
              <a:t>Підготували: </a:t>
            </a:r>
          </a:p>
          <a:p>
            <a:r>
              <a:rPr lang="uk-UA" dirty="0">
                <a:solidFill>
                  <a:schemeClr val="tx1">
                    <a:alpha val="60000"/>
                  </a:schemeClr>
                </a:solidFill>
              </a:rPr>
              <a:t>Шушпаннікова Інна та Ягода Євгенія</a:t>
            </a:r>
          </a:p>
          <a:p>
            <a:r>
              <a:rPr lang="uk-UA" dirty="0">
                <a:solidFill>
                  <a:schemeClr val="tx1">
                    <a:alpha val="60000"/>
                  </a:schemeClr>
                </a:solidFill>
              </a:rPr>
              <a:t>ст. групи КМ-11</a:t>
            </a:r>
          </a:p>
        </p:txBody>
      </p:sp>
      <p:pic>
        <p:nvPicPr>
          <p:cNvPr id="8" name="Рисунок 7">
            <a:extLst>
              <a:ext uri="{FF2B5EF4-FFF2-40B4-BE49-F238E27FC236}">
                <a16:creationId xmlns:a16="http://schemas.microsoft.com/office/drawing/2014/main" id="{30BBEBB8-6708-078A-BD94-238E93F308C1}"/>
              </a:ext>
            </a:extLst>
          </p:cNvPr>
          <p:cNvPicPr>
            <a:picLocks noGrp="1" noRot="1" noChangeAspect="1" noMove="1" noResize="1" noEditPoints="1" noAdjustHandles="1" noChangeArrowheads="1" noChangeShapeType="1" noCrop="1"/>
          </p:cNvPicPr>
          <p:nvPr/>
        </p:nvPicPr>
        <p:blipFill rotWithShape="1">
          <a:blip r:embed="rId2"/>
          <a:srcRect r="25000"/>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0" name="Group 23">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25" name="Freeform: Shape 24">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5">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8" name="Oval 27">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4274910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77C659DC-D37E-2D97-6B83-EF6F24DC5F8E}"/>
              </a:ext>
            </a:extLst>
          </p:cNvPr>
          <p:cNvSpPr>
            <a:spLocks noGrp="1"/>
          </p:cNvSpPr>
          <p:nvPr>
            <p:ph type="title"/>
          </p:nvPr>
        </p:nvSpPr>
        <p:spPr>
          <a:xfrm>
            <a:off x="550863" y="550800"/>
            <a:ext cx="7308850" cy="986400"/>
          </a:xfrm>
        </p:spPr>
        <p:txBody>
          <a:bodyPr wrap="square" anchor="ctr">
            <a:normAutofit/>
          </a:bodyPr>
          <a:lstStyle/>
          <a:p>
            <a:r>
              <a:rPr lang="uk-UA" dirty="0"/>
              <a:t>Переваги</a:t>
            </a:r>
          </a:p>
        </p:txBody>
      </p:sp>
      <p:sp>
        <p:nvSpPr>
          <p:cNvPr id="11" name="Rectangle 10">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Місце для вмісту 2">
            <a:extLst>
              <a:ext uri="{FF2B5EF4-FFF2-40B4-BE49-F238E27FC236}">
                <a16:creationId xmlns:a16="http://schemas.microsoft.com/office/drawing/2014/main" id="{A81254A4-B3BD-0CDB-D906-E4C841719574}"/>
              </a:ext>
            </a:extLst>
          </p:cNvPr>
          <p:cNvGraphicFramePr>
            <a:graphicFrameLocks noGrp="1"/>
          </p:cNvGraphicFramePr>
          <p:nvPr>
            <p:ph idx="1"/>
            <p:extLst>
              <p:ext uri="{D42A27DB-BD31-4B8C-83A1-F6EECF244321}">
                <p14:modId xmlns:p14="http://schemas.microsoft.com/office/powerpoint/2010/main" val="4106523079"/>
              </p:ext>
            </p:extLst>
          </p:nvPr>
        </p:nvGraphicFramePr>
        <p:xfrm>
          <a:off x="504681" y="1867592"/>
          <a:ext cx="11387137" cy="4602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4792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77C659DC-D37E-2D97-6B83-EF6F24DC5F8E}"/>
              </a:ext>
            </a:extLst>
          </p:cNvPr>
          <p:cNvSpPr>
            <a:spLocks noGrp="1"/>
          </p:cNvSpPr>
          <p:nvPr>
            <p:ph type="title"/>
          </p:nvPr>
        </p:nvSpPr>
        <p:spPr>
          <a:xfrm>
            <a:off x="550863" y="550800"/>
            <a:ext cx="7308850" cy="986400"/>
          </a:xfrm>
        </p:spPr>
        <p:txBody>
          <a:bodyPr wrap="square" anchor="ctr">
            <a:normAutofit/>
          </a:bodyPr>
          <a:lstStyle/>
          <a:p>
            <a:r>
              <a:rPr lang="uk-UA" dirty="0"/>
              <a:t>Недоліки</a:t>
            </a:r>
          </a:p>
        </p:txBody>
      </p:sp>
      <p:sp>
        <p:nvSpPr>
          <p:cNvPr id="11" name="Rectangle 10">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Місце для вмісту 2">
            <a:extLst>
              <a:ext uri="{FF2B5EF4-FFF2-40B4-BE49-F238E27FC236}">
                <a16:creationId xmlns:a16="http://schemas.microsoft.com/office/drawing/2014/main" id="{A81254A4-B3BD-0CDB-D906-E4C841719574}"/>
              </a:ext>
            </a:extLst>
          </p:cNvPr>
          <p:cNvGraphicFramePr>
            <a:graphicFrameLocks noGrp="1"/>
          </p:cNvGraphicFramePr>
          <p:nvPr>
            <p:ph idx="1"/>
            <p:extLst>
              <p:ext uri="{D42A27DB-BD31-4B8C-83A1-F6EECF244321}">
                <p14:modId xmlns:p14="http://schemas.microsoft.com/office/powerpoint/2010/main" val="3923372601"/>
              </p:ext>
            </p:extLst>
          </p:nvPr>
        </p:nvGraphicFramePr>
        <p:xfrm>
          <a:off x="356900" y="2091112"/>
          <a:ext cx="11382519" cy="4602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8164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B9B40B2F-09C8-A260-402F-4663ADED88D7}"/>
              </a:ext>
            </a:extLst>
          </p:cNvPr>
          <p:cNvSpPr>
            <a:spLocks noGrp="1"/>
          </p:cNvSpPr>
          <p:nvPr>
            <p:ph type="title"/>
          </p:nvPr>
        </p:nvSpPr>
        <p:spPr>
          <a:xfrm>
            <a:off x="292245" y="264473"/>
            <a:ext cx="4288992" cy="1268764"/>
          </a:xfrm>
        </p:spPr>
        <p:txBody>
          <a:bodyPr wrap="square" anchor="ctr">
            <a:normAutofit fontScale="90000"/>
          </a:bodyPr>
          <a:lstStyle/>
          <a:p>
            <a:pPr>
              <a:lnSpc>
                <a:spcPct val="90000"/>
              </a:lnSpc>
            </a:pPr>
            <a:r>
              <a:rPr lang="ru-RU" sz="3100" dirty="0"/>
              <a:t>Отримання API ключа</a:t>
            </a:r>
            <a:br>
              <a:rPr lang="ru-RU" sz="1600" dirty="0"/>
            </a:br>
            <a:r>
              <a:rPr lang="uk-UA" sz="1600" dirty="0"/>
              <a:t>Отримання </a:t>
            </a:r>
            <a:r>
              <a:rPr lang="en-US" sz="1600" dirty="0"/>
              <a:t>API-</a:t>
            </a:r>
            <a:r>
              <a:rPr lang="uk-UA" sz="1600" dirty="0"/>
              <a:t>ключа </a:t>
            </a:r>
            <a:r>
              <a:rPr lang="en-US" sz="1600" dirty="0"/>
              <a:t>OpenWeatherMap </a:t>
            </a:r>
            <a:r>
              <a:rPr lang="uk-UA" sz="1600" dirty="0"/>
              <a:t>є простим процесом. Слідуйте цим крокам, щоб отримати свій </a:t>
            </a:r>
            <a:r>
              <a:rPr lang="en-US" sz="1600" dirty="0"/>
              <a:t>API-</a:t>
            </a:r>
            <a:r>
              <a:rPr lang="uk-UA" sz="1600" dirty="0"/>
              <a:t>ключ:</a:t>
            </a:r>
            <a:br>
              <a:rPr lang="uk-UA" sz="1600" dirty="0"/>
            </a:br>
            <a:endParaRPr lang="uk-UA" sz="1600" dirty="0"/>
          </a:p>
        </p:txBody>
      </p:sp>
      <p:sp>
        <p:nvSpPr>
          <p:cNvPr id="11" name="Rectangle 10">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Рисунок 6">
            <a:extLst>
              <a:ext uri="{FF2B5EF4-FFF2-40B4-BE49-F238E27FC236}">
                <a16:creationId xmlns:a16="http://schemas.microsoft.com/office/drawing/2014/main" id="{AD3778C1-3A34-4CF7-A90A-0C3B1865C587}"/>
              </a:ext>
            </a:extLst>
          </p:cNvPr>
          <p:cNvPicPr>
            <a:picLocks noGrp="1" noRot="1" noChangeAspect="1" noMove="1" noResize="1" noEditPoints="1" noAdjustHandles="1" noChangeArrowheads="1" noChangeShapeType="1" noCrop="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13528" t="12047" r="24084" b="26817"/>
          <a:stretch/>
        </p:blipFill>
        <p:spPr>
          <a:xfrm>
            <a:off x="5301672" y="1"/>
            <a:ext cx="6890328" cy="2290618"/>
          </a:xfrm>
          <a:prstGeom prst="rect">
            <a:avLst/>
          </a:prstGeom>
          <a:ln>
            <a:noFill/>
          </a:ln>
          <a:effectLst>
            <a:softEdge rad="112500"/>
          </a:effectLst>
        </p:spPr>
      </p:pic>
      <p:graphicFrame>
        <p:nvGraphicFramePr>
          <p:cNvPr id="5" name="Місце для вмісту 2">
            <a:extLst>
              <a:ext uri="{FF2B5EF4-FFF2-40B4-BE49-F238E27FC236}">
                <a16:creationId xmlns:a16="http://schemas.microsoft.com/office/drawing/2014/main" id="{3EA2CE93-2F45-B513-9D29-F143AC3DDAAE}"/>
              </a:ext>
            </a:extLst>
          </p:cNvPr>
          <p:cNvGraphicFramePr>
            <a:graphicFrameLocks noGrp="1"/>
          </p:cNvGraphicFramePr>
          <p:nvPr>
            <p:ph idx="1"/>
            <p:extLst>
              <p:ext uri="{D42A27DB-BD31-4B8C-83A1-F6EECF244321}">
                <p14:modId xmlns:p14="http://schemas.microsoft.com/office/powerpoint/2010/main" val="801796764"/>
              </p:ext>
            </p:extLst>
          </p:nvPr>
        </p:nvGraphicFramePr>
        <p:xfrm>
          <a:off x="341747" y="2281671"/>
          <a:ext cx="11850253" cy="43872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63167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64" name="Rectangle 205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5CBA5EF9-FA16-2EF7-C0FA-B92A06C6ED90}"/>
              </a:ext>
            </a:extLst>
          </p:cNvPr>
          <p:cNvSpPr>
            <a:spLocks noGrp="1"/>
          </p:cNvSpPr>
          <p:nvPr>
            <p:ph type="title"/>
          </p:nvPr>
        </p:nvSpPr>
        <p:spPr>
          <a:xfrm>
            <a:off x="331789" y="247650"/>
            <a:ext cx="3565524" cy="1318405"/>
          </a:xfrm>
        </p:spPr>
        <p:txBody>
          <a:bodyPr wrap="square" anchor="b">
            <a:normAutofit fontScale="90000"/>
          </a:bodyPr>
          <a:lstStyle/>
          <a:p>
            <a:r>
              <a:rPr lang="uk-UA" dirty="0">
                <a:solidFill>
                  <a:schemeClr val="bg2">
                    <a:lumMod val="25000"/>
                    <a:lumOff val="75000"/>
                  </a:schemeClr>
                </a:solidFill>
              </a:rPr>
              <a:t>Функції програми</a:t>
            </a:r>
          </a:p>
        </p:txBody>
      </p:sp>
      <p:sp>
        <p:nvSpPr>
          <p:cNvPr id="3" name="Місце для вмісту 2">
            <a:extLst>
              <a:ext uri="{FF2B5EF4-FFF2-40B4-BE49-F238E27FC236}">
                <a16:creationId xmlns:a16="http://schemas.microsoft.com/office/drawing/2014/main" id="{D18FFB39-887E-B28B-A3E1-EA79283491F7}"/>
              </a:ext>
            </a:extLst>
          </p:cNvPr>
          <p:cNvSpPr>
            <a:spLocks noGrp="1"/>
          </p:cNvSpPr>
          <p:nvPr>
            <p:ph idx="1"/>
          </p:nvPr>
        </p:nvSpPr>
        <p:spPr>
          <a:xfrm>
            <a:off x="550863" y="1819275"/>
            <a:ext cx="5735637" cy="4705349"/>
          </a:xfrm>
        </p:spPr>
        <p:txBody>
          <a:bodyPr anchor="t">
            <a:normAutofit fontScale="70000" lnSpcReduction="20000"/>
          </a:bodyPr>
          <a:lstStyle/>
          <a:p>
            <a:pPr>
              <a:lnSpc>
                <a:spcPct val="100000"/>
              </a:lnSpc>
            </a:pPr>
            <a:r>
              <a:rPr lang="en-US" b="1" dirty="0">
                <a:solidFill>
                  <a:srgbClr val="92D050">
                    <a:alpha val="60000"/>
                  </a:srgbClr>
                </a:solidFill>
              </a:rPr>
              <a:t>get_weather(city): </a:t>
            </a:r>
            <a:r>
              <a:rPr lang="uk-UA" dirty="0"/>
              <a:t>Ця функція використовує </a:t>
            </a:r>
            <a:r>
              <a:rPr lang="en-US" dirty="0"/>
              <a:t>API OpenWeatherMap </a:t>
            </a:r>
            <a:r>
              <a:rPr lang="uk-UA" dirty="0"/>
              <a:t>для отримання інформації про погоду для вказаного міста. Вона виконує </a:t>
            </a:r>
            <a:r>
              <a:rPr lang="en-US" dirty="0"/>
              <a:t>GET-</a:t>
            </a:r>
            <a:r>
              <a:rPr lang="uk-UA" dirty="0"/>
              <a:t>запит до </a:t>
            </a:r>
            <a:r>
              <a:rPr lang="en-US" dirty="0"/>
              <a:t>API, </a:t>
            </a:r>
            <a:r>
              <a:rPr lang="uk-UA" dirty="0"/>
              <a:t>отримує відповідь у форматі </a:t>
            </a:r>
            <a:r>
              <a:rPr lang="en-US" dirty="0"/>
              <a:t>JSON </a:t>
            </a:r>
            <a:r>
              <a:rPr lang="uk-UA" dirty="0"/>
              <a:t>та обробляє її, щоб отримати потрібну інформацію про погоду. Повертає рядок з деталями погоди.</a:t>
            </a:r>
          </a:p>
          <a:p>
            <a:pPr>
              <a:lnSpc>
                <a:spcPct val="100000"/>
              </a:lnSpc>
            </a:pPr>
            <a:r>
              <a:rPr lang="en-US" b="1" dirty="0">
                <a:solidFill>
                  <a:srgbClr val="92D050">
                    <a:alpha val="60000"/>
                  </a:srgbClr>
                </a:solidFill>
              </a:rPr>
              <a:t>send_welcome(message): </a:t>
            </a:r>
            <a:r>
              <a:rPr lang="uk-UA" dirty="0"/>
              <a:t>Ця функція є обробником команди /</a:t>
            </a:r>
            <a:r>
              <a:rPr lang="en-US" dirty="0"/>
              <a:t>start. </a:t>
            </a:r>
            <a:r>
              <a:rPr lang="uk-UA" dirty="0"/>
              <a:t>Вона відправляє привітальне повідомлення користувачеві, коли він починає спілкування з ботом</a:t>
            </a:r>
          </a:p>
          <a:p>
            <a:pPr>
              <a:lnSpc>
                <a:spcPct val="100000"/>
              </a:lnSpc>
            </a:pPr>
            <a:r>
              <a:rPr lang="en-US" b="1" dirty="0">
                <a:solidFill>
                  <a:srgbClr val="92D050">
                    <a:alpha val="60000"/>
                  </a:srgbClr>
                </a:solidFill>
              </a:rPr>
              <a:t>send_weather(message): </a:t>
            </a:r>
            <a:r>
              <a:rPr lang="uk-UA" dirty="0"/>
              <a:t>Ця функція є обробником повідомлень з текстом, в яких користувач вводить назву міста. Вона отримує назвуміста та перевіряє, чи є збережена погода для даного користувача. Якщо так, вона отримує погоду зі збережених даних, в іншому випадку викликає функцію </a:t>
            </a:r>
            <a:r>
              <a:rPr lang="en-US" dirty="0"/>
              <a:t>get_weather(city) </a:t>
            </a:r>
            <a:r>
              <a:rPr lang="uk-UA" dirty="0"/>
              <a:t>для отримання нової погоди. </a:t>
            </a:r>
          </a:p>
          <a:p>
            <a:pPr>
              <a:lnSpc>
                <a:spcPct val="100000"/>
              </a:lnSpc>
            </a:pPr>
            <a:r>
              <a:rPr lang="en-US" b="1" dirty="0">
                <a:solidFill>
                  <a:srgbClr val="92D050">
                    <a:alpha val="60000"/>
                  </a:srgbClr>
                </a:solidFill>
              </a:rPr>
              <a:t>change_city(message): </a:t>
            </a:r>
            <a:r>
              <a:rPr lang="uk-UA" dirty="0"/>
              <a:t>Ця функція є обробником наступного кроку після натискання кнопки "Змінити місто". Вона отримує введене користувачем нове місто, викликає функцію </a:t>
            </a:r>
            <a:r>
              <a:rPr lang="en-US" dirty="0"/>
              <a:t>get_weather(city) </a:t>
            </a:r>
            <a:r>
              <a:rPr lang="uk-UA" dirty="0"/>
              <a:t>для отримання нової погоди та оновлює інформацію про погоду для користувача. Відправляє користувачу оновлену інформацію про погоду. </a:t>
            </a:r>
          </a:p>
          <a:p>
            <a:pPr>
              <a:lnSpc>
                <a:spcPct val="100000"/>
              </a:lnSpc>
            </a:pPr>
            <a:endParaRPr lang="uk-UA" sz="800" dirty="0"/>
          </a:p>
        </p:txBody>
      </p:sp>
      <p:grpSp>
        <p:nvGrpSpPr>
          <p:cNvPr id="2065" name="Group 2056">
            <a:extLst>
              <a:ext uri="{FF2B5EF4-FFF2-40B4-BE49-F238E27FC236}">
                <a16:creationId xmlns:a16="http://schemas.microsoft.com/office/drawing/2014/main" id="{C4967C49-2278-4724-94A5-A258F20C3D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66428" y="2112234"/>
            <a:ext cx="1335600" cy="1262947"/>
            <a:chOff x="10145015" y="2343978"/>
            <a:chExt cx="1335600" cy="1262947"/>
          </a:xfrm>
        </p:grpSpPr>
        <p:sp>
          <p:nvSpPr>
            <p:cNvPr id="2066" name="Freeform: Shape 2057">
              <a:extLst>
                <a:ext uri="{FF2B5EF4-FFF2-40B4-BE49-F238E27FC236}">
                  <a16:creationId xmlns:a16="http://schemas.microsoft.com/office/drawing/2014/main" id="{C5513748-F890-422C-8BC7-7C16A7D3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67" name="Oval 2058">
              <a:extLst>
                <a:ext uri="{FF2B5EF4-FFF2-40B4-BE49-F238E27FC236}">
                  <a16:creationId xmlns:a16="http://schemas.microsoft.com/office/drawing/2014/main" id="{B93B83E9-9019-4D2F-B887-BD399181B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061" name="Oval 2060">
            <a:extLst>
              <a:ext uri="{FF2B5EF4-FFF2-40B4-BE49-F238E27FC236}">
                <a16:creationId xmlns:a16="http://schemas.microsoft.com/office/drawing/2014/main" id="{5171FAFB-7223-4BE1-983D-8A0626EAC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612" y="57328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4" name="Picture 2" descr="Демотиватор про python (45 фото) » Юмор, позитив и много смешных картинок">
            <a:extLst>
              <a:ext uri="{FF2B5EF4-FFF2-40B4-BE49-F238E27FC236}">
                <a16:creationId xmlns:a16="http://schemas.microsoft.com/office/drawing/2014/main" id="{B7034481-B970-3D41-4812-BB1E6F2D3885}"/>
              </a:ext>
            </a:extLst>
          </p:cNvPr>
          <p:cNvPicPr>
            <a:picLocks noGrp="1" noRot="1" noChangeAspect="1" noMove="1" noResize="1" noEditPoints="1" noAdjustHandles="1" noChangeArrowheads="1" noChangeShapeType="1" noCrop="1"/>
          </p:cNvPicPr>
          <p:nvPr/>
        </p:nvPicPr>
        <p:blipFill rotWithShape="1">
          <a:blip r:embed="rId2">
            <a:alphaModFix amt="70000"/>
            <a:extLst>
              <a:ext uri="{28A0092B-C50C-407E-A947-70E740481C1C}">
                <a14:useLocalDpi xmlns:a14="http://schemas.microsoft.com/office/drawing/2010/main" val="0"/>
              </a:ext>
            </a:extLst>
          </a:blip>
          <a:srcRect r="16436"/>
          <a:stretch/>
        </p:blipFill>
        <p:spPr bwMode="auto">
          <a:xfrm>
            <a:off x="6326908" y="0"/>
            <a:ext cx="5865091" cy="68579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91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04" name="Rectangle 310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Місце для вмісту 2">
            <a:extLst>
              <a:ext uri="{FF2B5EF4-FFF2-40B4-BE49-F238E27FC236}">
                <a16:creationId xmlns:a16="http://schemas.microsoft.com/office/drawing/2014/main" id="{EDD608E6-1D1F-E6A6-EAD6-FC6D40E55E89}"/>
              </a:ext>
            </a:extLst>
          </p:cNvPr>
          <p:cNvSpPr>
            <a:spLocks noGrp="1"/>
          </p:cNvSpPr>
          <p:nvPr>
            <p:ph idx="1"/>
          </p:nvPr>
        </p:nvSpPr>
        <p:spPr>
          <a:xfrm>
            <a:off x="369743" y="276513"/>
            <a:ext cx="5070476" cy="6355195"/>
          </a:xfrm>
        </p:spPr>
        <p:txBody>
          <a:bodyPr anchor="t">
            <a:normAutofit fontScale="92500" lnSpcReduction="20000"/>
          </a:bodyPr>
          <a:lstStyle/>
          <a:p>
            <a:pPr>
              <a:lnSpc>
                <a:spcPct val="100000"/>
              </a:lnSpc>
            </a:pPr>
            <a:r>
              <a:rPr lang="en-US" sz="1600" b="0" dirty="0">
                <a:solidFill>
                  <a:srgbClr val="92D050">
                    <a:alpha val="60000"/>
                  </a:srgbClr>
                </a:solidFill>
                <a:effectLst/>
                <a:latin typeface="Consolas" panose="020B0609020204030204" pitchFamily="49" charset="0"/>
              </a:rPr>
              <a:t>def get_weather_3_days(city)</a:t>
            </a:r>
            <a:r>
              <a:rPr lang="uk-UA" sz="1600" b="0" dirty="0">
                <a:solidFill>
                  <a:srgbClr val="92D050">
                    <a:alpha val="60000"/>
                  </a:srgbClr>
                </a:solidFill>
                <a:effectLst/>
                <a:latin typeface="Consolas" panose="020B0609020204030204" pitchFamily="49" charset="0"/>
              </a:rPr>
              <a:t>:</a:t>
            </a:r>
            <a:r>
              <a:rPr lang="ru-RU" sz="1600" b="0" dirty="0">
                <a:solidFill>
                  <a:srgbClr val="92D050">
                    <a:alpha val="60000"/>
                  </a:srgbClr>
                </a:solidFill>
                <a:effectLst/>
                <a:latin typeface="Consolas" panose="020B0609020204030204" pitchFamily="49" charset="0"/>
              </a:rPr>
              <a:t> </a:t>
            </a:r>
            <a:r>
              <a:rPr lang="ru-RU" sz="1600" b="0" dirty="0">
                <a:effectLst/>
                <a:latin typeface="Consolas" panose="020B0609020204030204" pitchFamily="49" charset="0"/>
              </a:rPr>
              <a:t>Функція для отримання погоди на 3 дні</a:t>
            </a:r>
            <a:endParaRPr lang="uk-UA" sz="1600" dirty="0">
              <a:latin typeface="Consolas" panose="020B0609020204030204" pitchFamily="49" charset="0"/>
            </a:endParaRPr>
          </a:p>
          <a:p>
            <a:pPr>
              <a:lnSpc>
                <a:spcPct val="100000"/>
              </a:lnSpc>
            </a:pPr>
            <a:r>
              <a:rPr lang="en-US" sz="1600" b="0" dirty="0">
                <a:solidFill>
                  <a:srgbClr val="92D050">
                    <a:alpha val="60000"/>
                  </a:srgbClr>
                </a:solidFill>
                <a:effectLst/>
                <a:latin typeface="Consolas" panose="020B0609020204030204" pitchFamily="49" charset="0"/>
              </a:rPr>
              <a:t>def get_weather_5_days(city):</a:t>
            </a:r>
            <a:r>
              <a:rPr lang="uk-UA" sz="1600" b="0" dirty="0">
                <a:solidFill>
                  <a:srgbClr val="92D050">
                    <a:alpha val="60000"/>
                  </a:srgbClr>
                </a:solidFill>
                <a:effectLst/>
                <a:latin typeface="Consolas" panose="020B0609020204030204" pitchFamily="49" charset="0"/>
              </a:rPr>
              <a:t> </a:t>
            </a:r>
            <a:r>
              <a:rPr lang="ru-RU" sz="1600" b="0" dirty="0">
                <a:effectLst/>
                <a:latin typeface="Consolas" panose="020B0609020204030204" pitchFamily="49" charset="0"/>
              </a:rPr>
              <a:t>Функція для отримання погоди на 5 днів</a:t>
            </a:r>
          </a:p>
          <a:p>
            <a:pPr>
              <a:lnSpc>
                <a:spcPct val="100000"/>
              </a:lnSpc>
            </a:pPr>
            <a:r>
              <a:rPr lang="en-US" sz="1600" b="0" dirty="0">
                <a:solidFill>
                  <a:srgbClr val="92D050">
                    <a:alpha val="60000"/>
                  </a:srgbClr>
                </a:solidFill>
                <a:effectLst/>
                <a:latin typeface="Consolas" panose="020B0609020204030204" pitchFamily="49" charset="0"/>
              </a:rPr>
              <a:t>def format_weather_info(forecast):</a:t>
            </a:r>
            <a:r>
              <a:rPr lang="uk-UA" sz="1600" b="0" dirty="0">
                <a:solidFill>
                  <a:srgbClr val="92D050">
                    <a:alpha val="60000"/>
                  </a:srgbClr>
                </a:solidFill>
                <a:effectLst/>
                <a:latin typeface="Consolas" panose="020B0609020204030204" pitchFamily="49" charset="0"/>
              </a:rPr>
              <a:t> </a:t>
            </a:r>
            <a:r>
              <a:rPr lang="uk-UA" sz="1600" dirty="0">
                <a:latin typeface="Consolas" panose="020B0609020204030204" pitchFamily="49" charset="0"/>
              </a:rPr>
              <a:t>в</a:t>
            </a:r>
            <a:r>
              <a:rPr lang="uk-UA" sz="1600" b="0" dirty="0">
                <a:effectLst/>
                <a:latin typeface="Consolas" panose="020B0609020204030204" pitchFamily="49" charset="0"/>
              </a:rPr>
              <a:t>итягування відповідної інформації з прогнозу та форматування</a:t>
            </a:r>
          </a:p>
          <a:p>
            <a:pPr>
              <a:lnSpc>
                <a:spcPct val="100000"/>
              </a:lnSpc>
            </a:pPr>
            <a:r>
              <a:rPr lang="en-US" sz="1600" b="0" dirty="0">
                <a:solidFill>
                  <a:srgbClr val="92D050">
                    <a:alpha val="60000"/>
                  </a:srgbClr>
                </a:solidFill>
                <a:effectLst/>
                <a:latin typeface="Consolas" panose="020B0609020204030204" pitchFamily="49" charset="0"/>
              </a:rPr>
              <a:t>def get_hourly_weather_today(city):</a:t>
            </a:r>
            <a:r>
              <a:rPr lang="uk-UA" sz="1600" b="0" dirty="0">
                <a:solidFill>
                  <a:srgbClr val="92D050">
                    <a:alpha val="60000"/>
                  </a:srgbClr>
                </a:solidFill>
                <a:effectLst/>
                <a:latin typeface="Consolas" panose="020B0609020204030204" pitchFamily="49" charset="0"/>
              </a:rPr>
              <a:t> </a:t>
            </a:r>
            <a:r>
              <a:rPr lang="ru-RU" sz="1600" b="0" dirty="0">
                <a:effectLst/>
                <a:latin typeface="Consolas" panose="020B0609020204030204" pitchFamily="49" charset="0"/>
              </a:rPr>
              <a:t>Функція для отримання погоди кожні 3 години на сьогодні</a:t>
            </a:r>
          </a:p>
          <a:p>
            <a:pPr>
              <a:lnSpc>
                <a:spcPct val="100000"/>
              </a:lnSpc>
            </a:pPr>
            <a:r>
              <a:rPr lang="en-US" sz="1600" b="0" dirty="0">
                <a:solidFill>
                  <a:srgbClr val="92D050">
                    <a:alpha val="60000"/>
                  </a:srgbClr>
                </a:solidFill>
                <a:effectLst/>
                <a:latin typeface="Consolas" panose="020B0609020204030204" pitchFamily="49" charset="0"/>
              </a:rPr>
              <a:t>def format_hourly_weather_info(forecast):</a:t>
            </a:r>
            <a:r>
              <a:rPr lang="uk-UA" sz="1600" b="0" dirty="0">
                <a:solidFill>
                  <a:srgbClr val="92D050">
                    <a:alpha val="60000"/>
                  </a:srgbClr>
                </a:solidFill>
                <a:effectLst/>
                <a:latin typeface="Consolas" panose="020B0609020204030204" pitchFamily="49" charset="0"/>
              </a:rPr>
              <a:t> </a:t>
            </a:r>
            <a:r>
              <a:rPr lang="uk-UA" sz="1600" b="0" dirty="0">
                <a:effectLst/>
                <a:latin typeface="Consolas" panose="020B0609020204030204" pitchFamily="49" charset="0"/>
              </a:rPr>
              <a:t>форматує інформацію про годинний прогноз </a:t>
            </a:r>
          </a:p>
          <a:p>
            <a:pPr>
              <a:lnSpc>
                <a:spcPct val="100000"/>
              </a:lnSpc>
            </a:pPr>
            <a:r>
              <a:rPr lang="en-US" sz="1600" dirty="0">
                <a:solidFill>
                  <a:srgbClr val="92D050">
                    <a:alpha val="60000"/>
                  </a:srgbClr>
                </a:solidFill>
                <a:latin typeface="Consolas" panose="020B0609020204030204" pitchFamily="49" charset="0"/>
              </a:rPr>
              <a:t>d</a:t>
            </a:r>
            <a:r>
              <a:rPr lang="en-US" sz="1600" b="0" dirty="0">
                <a:solidFill>
                  <a:srgbClr val="92D050">
                    <a:alpha val="60000"/>
                  </a:srgbClr>
                </a:solidFill>
                <a:effectLst/>
                <a:latin typeface="Consolas" panose="020B0609020204030204" pitchFamily="49" charset="0"/>
              </a:rPr>
              <a:t>ef handle_hourly_weather(call): </a:t>
            </a:r>
            <a:r>
              <a:rPr lang="ru-RU" sz="1600" b="0" dirty="0">
                <a:effectLst/>
                <a:latin typeface="Consolas" panose="020B0609020204030204" pitchFamily="49" charset="0"/>
              </a:rPr>
              <a:t>Обробник натискання кнопки "Погода кожні 3 години“</a:t>
            </a:r>
            <a:endParaRPr lang="en-US" sz="1600" b="0" dirty="0">
              <a:effectLst/>
              <a:latin typeface="Consolas" panose="020B0609020204030204" pitchFamily="49" charset="0"/>
            </a:endParaRPr>
          </a:p>
          <a:p>
            <a:pPr>
              <a:lnSpc>
                <a:spcPct val="100000"/>
              </a:lnSpc>
            </a:pPr>
            <a:r>
              <a:rPr lang="en-US" sz="1600" b="0" dirty="0">
                <a:solidFill>
                  <a:srgbClr val="92D050">
                    <a:alpha val="60000"/>
                  </a:srgbClr>
                </a:solidFill>
                <a:effectLst/>
                <a:latin typeface="Consolas" panose="020B0609020204030204" pitchFamily="49" charset="0"/>
              </a:rPr>
              <a:t>def handle_weather_3_days(call):</a:t>
            </a:r>
            <a:r>
              <a:rPr lang="en-US" sz="1600" b="0" dirty="0">
                <a:effectLst/>
                <a:latin typeface="Consolas" panose="020B0609020204030204" pitchFamily="49" charset="0"/>
              </a:rPr>
              <a:t> </a:t>
            </a:r>
            <a:r>
              <a:rPr lang="uk-UA" sz="1600" b="0" dirty="0">
                <a:effectLst/>
                <a:latin typeface="Consolas" panose="020B0609020204030204" pitchFamily="49" charset="0"/>
              </a:rPr>
              <a:t>о</a:t>
            </a:r>
            <a:r>
              <a:rPr lang="ru-RU" sz="1600" b="0" dirty="0">
                <a:effectLst/>
                <a:latin typeface="Consolas" panose="020B0609020204030204" pitchFamily="49" charset="0"/>
              </a:rPr>
              <a:t>бробник натискання кнопки "Погода на 3 дні"</a:t>
            </a:r>
          </a:p>
          <a:p>
            <a:pPr>
              <a:lnSpc>
                <a:spcPct val="100000"/>
              </a:lnSpc>
            </a:pPr>
            <a:r>
              <a:rPr lang="en-US" sz="1600" b="0" dirty="0">
                <a:solidFill>
                  <a:srgbClr val="92D050">
                    <a:alpha val="60000"/>
                  </a:srgbClr>
                </a:solidFill>
                <a:effectLst/>
                <a:latin typeface="Consolas" panose="020B0609020204030204" pitchFamily="49" charset="0"/>
              </a:rPr>
              <a:t>def handle_weather_5_days(call): </a:t>
            </a:r>
            <a:r>
              <a:rPr lang="ru-RU" sz="1600" b="0" dirty="0">
                <a:effectLst/>
                <a:latin typeface="Consolas" panose="020B0609020204030204" pitchFamily="49" charset="0"/>
              </a:rPr>
              <a:t>Обробник натискання кнопки "Погода на 5 днів</a:t>
            </a:r>
          </a:p>
          <a:p>
            <a:pPr>
              <a:lnSpc>
                <a:spcPct val="100000"/>
              </a:lnSpc>
            </a:pPr>
            <a:r>
              <a:rPr lang="en-US" sz="1600" b="0" dirty="0">
                <a:solidFill>
                  <a:srgbClr val="92D050">
                    <a:alpha val="60000"/>
                  </a:srgbClr>
                </a:solidFill>
                <a:effectLst/>
                <a:latin typeface="Consolas" panose="020B0609020204030204" pitchFamily="49" charset="0"/>
              </a:rPr>
              <a:t>API_KEY: </a:t>
            </a:r>
            <a:r>
              <a:rPr lang="uk-UA" sz="1600" b="0" dirty="0">
                <a:solidFill>
                  <a:schemeClr val="tx2"/>
                </a:solidFill>
                <a:effectLst/>
                <a:latin typeface="Consolas" panose="020B0609020204030204" pitchFamily="49" charset="0"/>
              </a:rPr>
              <a:t>Ключ </a:t>
            </a:r>
            <a:r>
              <a:rPr lang="en-US" sz="1600" b="0" dirty="0">
                <a:solidFill>
                  <a:schemeClr val="tx2"/>
                </a:solidFill>
                <a:effectLst/>
                <a:latin typeface="Consolas" panose="020B0609020204030204" pitchFamily="49" charset="0"/>
              </a:rPr>
              <a:t>API </a:t>
            </a:r>
            <a:r>
              <a:rPr lang="uk-UA" sz="1600" b="0" dirty="0">
                <a:solidFill>
                  <a:schemeClr val="tx2"/>
                </a:solidFill>
                <a:effectLst/>
                <a:latin typeface="Consolas" panose="020B0609020204030204" pitchFamily="49" charset="0"/>
              </a:rPr>
              <a:t>для </a:t>
            </a:r>
            <a:r>
              <a:rPr lang="en-US" sz="1600" b="0" dirty="0">
                <a:solidFill>
                  <a:schemeClr val="tx2"/>
                </a:solidFill>
                <a:effectLst/>
                <a:latin typeface="Consolas" panose="020B0609020204030204" pitchFamily="49" charset="0"/>
              </a:rPr>
              <a:t>OpenWeatherMap, </a:t>
            </a:r>
            <a:r>
              <a:rPr lang="uk-UA" sz="1600" b="0" dirty="0">
                <a:solidFill>
                  <a:schemeClr val="tx2"/>
                </a:solidFill>
                <a:effectLst/>
                <a:latin typeface="Consolas" panose="020B0609020204030204" pitchFamily="49" charset="0"/>
              </a:rPr>
              <a:t>щоб отримувати дані про погоду.</a:t>
            </a:r>
          </a:p>
          <a:p>
            <a:pPr>
              <a:lnSpc>
                <a:spcPct val="100000"/>
              </a:lnSpc>
            </a:pPr>
            <a:r>
              <a:rPr lang="ru-RU" sz="1600" dirty="0">
                <a:solidFill>
                  <a:schemeClr val="accent3">
                    <a:lumMod val="75000"/>
                  </a:schemeClr>
                </a:solidFill>
                <a:latin typeface="Consolas" panose="020B0609020204030204" pitchFamily="49" charset="0"/>
              </a:rPr>
              <a:t>bot: </a:t>
            </a:r>
            <a:r>
              <a:rPr lang="ru-RU" sz="1600" dirty="0">
                <a:solidFill>
                  <a:schemeClr val="tx2"/>
                </a:solidFill>
                <a:latin typeface="Consolas" panose="020B0609020204030204" pitchFamily="49" charset="0"/>
              </a:rPr>
              <a:t>Ініціалізація телеграм-бота з використанням токену бота.</a:t>
            </a:r>
          </a:p>
          <a:p>
            <a:pPr>
              <a:lnSpc>
                <a:spcPct val="100000"/>
              </a:lnSpc>
            </a:pPr>
            <a:endParaRPr lang="ru-RU" sz="1600" b="0" dirty="0">
              <a:effectLst/>
              <a:latin typeface="Consolas" panose="020B0609020204030204" pitchFamily="49" charset="0"/>
            </a:endParaRPr>
          </a:p>
          <a:p>
            <a:pPr>
              <a:lnSpc>
                <a:spcPct val="100000"/>
              </a:lnSpc>
            </a:pPr>
            <a:endParaRPr lang="ru-RU" sz="1600" b="0" dirty="0">
              <a:effectLst/>
              <a:latin typeface="Consolas" panose="020B0609020204030204" pitchFamily="49" charset="0"/>
            </a:endParaRPr>
          </a:p>
          <a:p>
            <a:pPr>
              <a:lnSpc>
                <a:spcPct val="100000"/>
              </a:lnSpc>
            </a:pPr>
            <a:endParaRPr lang="ru-RU" sz="600" b="0" dirty="0">
              <a:effectLst/>
              <a:latin typeface="Consolas" panose="020B0609020204030204" pitchFamily="49" charset="0"/>
            </a:endParaRPr>
          </a:p>
          <a:p>
            <a:pPr>
              <a:lnSpc>
                <a:spcPct val="100000"/>
              </a:lnSpc>
            </a:pPr>
            <a:endParaRPr lang="en-US" sz="600" b="0" dirty="0">
              <a:effectLst/>
              <a:latin typeface="Consolas" panose="020B0609020204030204" pitchFamily="49" charset="0"/>
            </a:endParaRPr>
          </a:p>
          <a:p>
            <a:pPr>
              <a:lnSpc>
                <a:spcPct val="100000"/>
              </a:lnSpc>
            </a:pPr>
            <a:endParaRPr lang="en-US" sz="600" b="0" dirty="0">
              <a:effectLst/>
              <a:latin typeface="Consolas" panose="020B0609020204030204" pitchFamily="49" charset="0"/>
            </a:endParaRPr>
          </a:p>
          <a:p>
            <a:pPr>
              <a:lnSpc>
                <a:spcPct val="100000"/>
              </a:lnSpc>
            </a:pPr>
            <a:endParaRPr lang="en-US" sz="600" b="0" dirty="0">
              <a:effectLst/>
              <a:latin typeface="Consolas" panose="020B0609020204030204" pitchFamily="49" charset="0"/>
            </a:endParaRPr>
          </a:p>
          <a:p>
            <a:pPr>
              <a:lnSpc>
                <a:spcPct val="100000"/>
              </a:lnSpc>
            </a:pPr>
            <a:endParaRPr lang="ru-RU" sz="600" b="0" dirty="0">
              <a:effectLst/>
              <a:latin typeface="Consolas" panose="020B0609020204030204" pitchFamily="49" charset="0"/>
            </a:endParaRPr>
          </a:p>
        </p:txBody>
      </p:sp>
      <p:pic>
        <p:nvPicPr>
          <p:cNvPr id="3074" name="Picture 2" descr="Демотиватор про python (45 фото) » Юмор, позитив и много смешных картинок">
            <a:extLst>
              <a:ext uri="{FF2B5EF4-FFF2-40B4-BE49-F238E27FC236}">
                <a16:creationId xmlns:a16="http://schemas.microsoft.com/office/drawing/2014/main" id="{7A8CF090-27E3-D668-579D-9A78868C6272}"/>
              </a:ext>
            </a:extLst>
          </p:cNvPr>
          <p:cNvPicPr>
            <a:picLocks noGrp="1" noRot="1" noChangeAspect="1" noMove="1" noResize="1" noEditPoints="1" noAdjustHandles="1" noChangeArrowheads="1" noChangeShapeType="1" noCrop="1"/>
          </p:cNvPicPr>
          <p:nvPr/>
        </p:nvPicPr>
        <p:blipFill rotWithShape="1">
          <a:blip r:embed="rId2">
            <a:alphaModFix amt="70000"/>
            <a:extLst>
              <a:ext uri="{28A0092B-C50C-407E-A947-70E740481C1C}">
                <a14:useLocalDpi xmlns:a14="http://schemas.microsoft.com/office/drawing/2010/main" val="0"/>
              </a:ext>
            </a:extLst>
          </a:blip>
          <a:srcRect r="16436"/>
          <a:stretch/>
        </p:blipFill>
        <p:spPr bwMode="auto">
          <a:xfrm>
            <a:off x="6308436" y="10"/>
            <a:ext cx="5883563" cy="68579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106" name="Rectangle 3105">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416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Oval 3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Oval 4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44" name="Group 4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5" name="Freeform: Shape 4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Oval 4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8" name="Oval 4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50" name="Rectangle 4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4" name="Group 53">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55" name="Freeform: Shape 54">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6" name="Oval 55">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Заголовок 1">
            <a:extLst>
              <a:ext uri="{FF2B5EF4-FFF2-40B4-BE49-F238E27FC236}">
                <a16:creationId xmlns:a16="http://schemas.microsoft.com/office/drawing/2014/main" id="{AE8D74B1-A9BD-71D6-068C-94CF9AEF70B9}"/>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r>
              <a:rPr lang="en-US" sz="4100" dirty="0">
                <a:solidFill>
                  <a:schemeClr val="bg2">
                    <a:lumMod val="25000"/>
                    <a:lumOff val="75000"/>
                  </a:schemeClr>
                </a:solidFill>
              </a:rPr>
              <a:t>Функціональна схема</a:t>
            </a:r>
          </a:p>
        </p:txBody>
      </p:sp>
      <p:grpSp>
        <p:nvGrpSpPr>
          <p:cNvPr id="58" name="Group 57">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59"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0"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1"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21" name="Місце для вмісту 20">
            <a:extLst>
              <a:ext uri="{FF2B5EF4-FFF2-40B4-BE49-F238E27FC236}">
                <a16:creationId xmlns:a16="http://schemas.microsoft.com/office/drawing/2014/main" id="{0E80E957-15EB-B73E-7D5C-40DD417DEBD9}"/>
              </a:ext>
            </a:extLst>
          </p:cNvPr>
          <p:cNvPicPr>
            <a:picLocks noGrp="1" noRot="1" noChangeAspect="1" noMove="1" noResize="1" noEditPoints="1" noAdjustHandles="1" noChangeArrowheads="1" noChangeShapeType="1" noCrop="1"/>
          </p:cNvPicPr>
          <p:nvPr>
            <p:ph idx="1"/>
          </p:nvPr>
        </p:nvPicPr>
        <p:blipFill>
          <a:blip r:embed="rId2"/>
          <a:stretch>
            <a:fillRect/>
          </a:stretch>
        </p:blipFill>
        <p:spPr>
          <a:xfrm>
            <a:off x="4295776" y="675282"/>
            <a:ext cx="7345363" cy="5509022"/>
          </a:xfrm>
          <a:custGeom>
            <a:avLst/>
            <a:gdLst/>
            <a:ahLst/>
            <a:cxnLst/>
            <a:rect l="l" t="t" r="r" b="b"/>
            <a:pathLst>
              <a:path w="7345363" h="5761037">
                <a:moveTo>
                  <a:pt x="0" y="0"/>
                </a:moveTo>
                <a:lnTo>
                  <a:pt x="7345363" y="0"/>
                </a:lnTo>
                <a:lnTo>
                  <a:pt x="7345363" y="5761037"/>
                </a:lnTo>
                <a:lnTo>
                  <a:pt x="0" y="5761037"/>
                </a:lnTo>
                <a:close/>
              </a:path>
            </a:pathLst>
          </a:custGeom>
        </p:spPr>
      </p:pic>
    </p:spTree>
    <p:extLst>
      <p:ext uri="{BB962C8B-B14F-4D97-AF65-F5344CB8AC3E}">
        <p14:creationId xmlns:p14="http://schemas.microsoft.com/office/powerpoint/2010/main" val="3757909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67" name="Rectangle 103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37C40B3B-C12B-27C4-D2E7-DE7537A75A10}"/>
              </a:ext>
            </a:extLst>
          </p:cNvPr>
          <p:cNvSpPr>
            <a:spLocks noGrp="1"/>
          </p:cNvSpPr>
          <p:nvPr>
            <p:ph type="title"/>
          </p:nvPr>
        </p:nvSpPr>
        <p:spPr>
          <a:xfrm>
            <a:off x="550863" y="549275"/>
            <a:ext cx="4500562" cy="1562959"/>
          </a:xfrm>
        </p:spPr>
        <p:txBody>
          <a:bodyPr wrap="square" anchor="t">
            <a:normAutofit/>
          </a:bodyPr>
          <a:lstStyle/>
          <a:p>
            <a:r>
              <a:rPr lang="uk-UA" dirty="0">
                <a:solidFill>
                  <a:schemeClr val="tx2">
                    <a:lumMod val="90000"/>
                  </a:schemeClr>
                </a:solidFill>
              </a:rPr>
              <a:t>Висновок</a:t>
            </a:r>
          </a:p>
        </p:txBody>
      </p:sp>
      <p:sp>
        <p:nvSpPr>
          <p:cNvPr id="1068" name="Freeform: Shape 1032">
            <a:extLst>
              <a:ext uri="{FF2B5EF4-FFF2-40B4-BE49-F238E27FC236}">
                <a16:creationId xmlns:a16="http://schemas.microsoft.com/office/drawing/2014/main" id="{DE950493-A53F-4D4C-9157-A238C4B2A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026" name="Picture 2" descr="Прогноз погоди на жовтень » Слово і Діло">
            <a:extLst>
              <a:ext uri="{FF2B5EF4-FFF2-40B4-BE49-F238E27FC236}">
                <a16:creationId xmlns:a16="http://schemas.microsoft.com/office/drawing/2014/main" id="{4E72CF2C-F7AA-4D5D-DCFE-59271CA4CD38}"/>
              </a:ext>
            </a:extLst>
          </p:cNvPr>
          <p:cNvPicPr>
            <a:picLocks noGrp="1" noRot="1" noChangeAspect="1" noMove="1" noResize="1" noEditPoints="1" noAdjustHandles="1" noChangeArrowheads="1" noChangeShapeType="1" noCrop="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1093" b="27716"/>
          <a:stretch/>
        </p:blipFill>
        <p:spPr bwMode="auto">
          <a:xfrm>
            <a:off x="20" y="3057236"/>
            <a:ext cx="12191980" cy="3800765"/>
          </a:xfrm>
          <a:custGeom>
            <a:avLst/>
            <a:gdLst/>
            <a:ahLst/>
            <a:cxnLst/>
            <a:rect l="l" t="t" r="r" b="b"/>
            <a:pathLst>
              <a:path w="12192000" h="4196491">
                <a:moveTo>
                  <a:pt x="0" y="0"/>
                </a:moveTo>
                <a:lnTo>
                  <a:pt x="12192000" y="0"/>
                </a:lnTo>
                <a:lnTo>
                  <a:pt x="12192000" y="4196491"/>
                </a:lnTo>
                <a:lnTo>
                  <a:pt x="0" y="4196491"/>
                </a:lnTo>
                <a:close/>
              </a:path>
            </a:pathLst>
          </a:custGeom>
          <a:noFill/>
          <a:extLst>
            <a:ext uri="{909E8E84-426E-40DD-AFC4-6F175D3DCCD1}">
              <a14:hiddenFill xmlns:a14="http://schemas.microsoft.com/office/drawing/2010/main">
                <a:solidFill>
                  <a:srgbClr val="FFFFFF"/>
                </a:solidFill>
              </a14:hiddenFill>
            </a:ext>
          </a:extLst>
        </p:spPr>
      </p:pic>
      <p:grpSp>
        <p:nvGrpSpPr>
          <p:cNvPr id="1069" name="Group 1034">
            <a:extLst>
              <a:ext uri="{FF2B5EF4-FFF2-40B4-BE49-F238E27FC236}">
                <a16:creationId xmlns:a16="http://schemas.microsoft.com/office/drawing/2014/main" id="{FF1EAF9B-8869-450E-98BF-FD6EA6564B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6428" y="1748729"/>
            <a:ext cx="1262947" cy="1335600"/>
            <a:chOff x="2678417" y="2427951"/>
            <a:chExt cx="1262947" cy="1335600"/>
          </a:xfrm>
        </p:grpSpPr>
        <p:sp>
          <p:nvSpPr>
            <p:cNvPr id="1036" name="Freeform: Shape 1035">
              <a:extLst>
                <a:ext uri="{FF2B5EF4-FFF2-40B4-BE49-F238E27FC236}">
                  <a16:creationId xmlns:a16="http://schemas.microsoft.com/office/drawing/2014/main" id="{8111FAA4-0B90-446B-9555-B7A9CB2C91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70" name="Oval 1036">
              <a:extLst>
                <a:ext uri="{FF2B5EF4-FFF2-40B4-BE49-F238E27FC236}">
                  <a16:creationId xmlns:a16="http://schemas.microsoft.com/office/drawing/2014/main" id="{A88E536E-9DE6-4085-9258-450A10AD09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071" name="Rectangle 1038">
            <a:extLst>
              <a:ext uri="{FF2B5EF4-FFF2-40B4-BE49-F238E27FC236}">
                <a16:creationId xmlns:a16="http://schemas.microsoft.com/office/drawing/2014/main" id="{D20AE261-8977-4583-A036-88CC1CE1A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Місце для вмісту 2">
            <a:extLst>
              <a:ext uri="{FF2B5EF4-FFF2-40B4-BE49-F238E27FC236}">
                <a16:creationId xmlns:a16="http://schemas.microsoft.com/office/drawing/2014/main" id="{BEA12F51-E4D3-0C9A-0B99-672B6CA5857B}"/>
              </a:ext>
            </a:extLst>
          </p:cNvPr>
          <p:cNvSpPr>
            <a:spLocks noGrp="1"/>
          </p:cNvSpPr>
          <p:nvPr>
            <p:ph idx="1"/>
          </p:nvPr>
        </p:nvSpPr>
        <p:spPr>
          <a:xfrm>
            <a:off x="584488" y="1366981"/>
            <a:ext cx="10573039" cy="1505528"/>
          </a:xfrm>
        </p:spPr>
        <p:txBody>
          <a:bodyPr anchor="t">
            <a:normAutofit lnSpcReduction="10000"/>
          </a:bodyPr>
          <a:lstStyle/>
          <a:p>
            <a:pPr marL="0" indent="0">
              <a:lnSpc>
                <a:spcPct val="100000"/>
              </a:lnSpc>
              <a:buNone/>
            </a:pPr>
            <a:r>
              <a:rPr lang="uk-UA" dirty="0"/>
              <a:t>У ході проєкту було досягнуто мети розробки бота для зручного способу отримання актуальної погодної інформації безпосередньо у чаті. Завдання включають інтеграцію з сервісом погоди, реалізацію зручного інтерфейсу, отримання погодних даних на 3 дні, 5 днів та на кожні 3 години, можливість зміни міста, обробку помилок та забезпечення швидкої та надійної роботи бота.</a:t>
            </a:r>
          </a:p>
        </p:txBody>
      </p:sp>
    </p:spTree>
    <p:extLst>
      <p:ext uri="{BB962C8B-B14F-4D97-AF65-F5344CB8AC3E}">
        <p14:creationId xmlns:p14="http://schemas.microsoft.com/office/powerpoint/2010/main" val="1460230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Oval 1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5" name="Group 1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 name="Freeform: Shape 1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Рисунок 3">
            <a:extLst>
              <a:ext uri="{FF2B5EF4-FFF2-40B4-BE49-F238E27FC236}">
                <a16:creationId xmlns:a16="http://schemas.microsoft.com/office/drawing/2014/main" id="{D851D469-3853-1573-3E49-2B31877CC92E}"/>
              </a:ext>
            </a:extLst>
          </p:cNvPr>
          <p:cNvPicPr>
            <a:picLocks noGrp="1" noRot="1" noChangeAspect="1" noMove="1" noResize="1" noEditPoints="1" noAdjustHandles="1" noChangeArrowheads="1" noChangeShapeType="1" noCrop="1"/>
          </p:cNvPicPr>
          <p:nvPr/>
        </p:nvPicPr>
        <p:blipFill rotWithShape="1">
          <a:blip r:embed="rId2"/>
          <a:srcRect t="1747"/>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3" name="Rectangle 22">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FD50356F-F340-8DDC-CAF2-24895428EF7F}"/>
              </a:ext>
            </a:extLst>
          </p:cNvPr>
          <p:cNvSpPr>
            <a:spLocks noGrp="1"/>
          </p:cNvSpPr>
          <p:nvPr>
            <p:ph type="title"/>
          </p:nvPr>
        </p:nvSpPr>
        <p:spPr>
          <a:xfrm>
            <a:off x="8075613" y="549275"/>
            <a:ext cx="3565524" cy="2887174"/>
          </a:xfrm>
        </p:spPr>
        <p:txBody>
          <a:bodyPr vert="horz" wrap="square" lIns="0" tIns="0" rIns="0" bIns="0" rtlCol="0" anchor="b" anchorCtr="0">
            <a:normAutofit/>
          </a:bodyPr>
          <a:lstStyle/>
          <a:p>
            <a:r>
              <a:rPr lang="en-US" kern="1200" dirty="0">
                <a:solidFill>
                  <a:schemeClr val="tx1"/>
                </a:solidFill>
                <a:latin typeface="+mj-lt"/>
                <a:ea typeface="+mj-ea"/>
                <a:cs typeface="+mj-cs"/>
              </a:rPr>
              <a:t>Результат роботи</a:t>
            </a:r>
          </a:p>
        </p:txBody>
      </p:sp>
      <p:sp>
        <p:nvSpPr>
          <p:cNvPr id="25" name="Rectangle 24">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1649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Місце для вмісту 4">
            <a:extLst>
              <a:ext uri="{FF2B5EF4-FFF2-40B4-BE49-F238E27FC236}">
                <a16:creationId xmlns:a16="http://schemas.microsoft.com/office/drawing/2014/main" id="{4B342438-BA1A-C99A-061E-9E7EF361565C}"/>
              </a:ext>
            </a:extLst>
          </p:cNvPr>
          <p:cNvPicPr>
            <a:picLocks noGrp="1" noRot="1" noChangeAspect="1" noMove="1" noResize="1" noEditPoints="1" noAdjustHandles="1" noChangeArrowheads="1" noChangeShapeType="1" noCrop="1"/>
          </p:cNvPicPr>
          <p:nvPr>
            <p:ph idx="1"/>
          </p:nvPr>
        </p:nvPicPr>
        <p:blipFill rotWithShape="1">
          <a:blip r:embed="rId2"/>
          <a:srcRect b="1316"/>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0FC304C2-C394-D61A-AAAC-9E52B09151ED}"/>
              </a:ext>
            </a:extLst>
          </p:cNvPr>
          <p:cNvSpPr>
            <a:spLocks noGrp="1"/>
          </p:cNvSpPr>
          <p:nvPr>
            <p:ph type="title"/>
          </p:nvPr>
        </p:nvSpPr>
        <p:spPr>
          <a:xfrm>
            <a:off x="8075613" y="549275"/>
            <a:ext cx="3565524" cy="2887174"/>
          </a:xfrm>
        </p:spPr>
        <p:txBody>
          <a:bodyPr vert="horz" wrap="square" lIns="0" tIns="0" rIns="0" bIns="0" rtlCol="0" anchor="b" anchorCtr="0">
            <a:normAutofit/>
          </a:bodyPr>
          <a:lstStyle/>
          <a:p>
            <a:r>
              <a:rPr lang="uk-UA" kern="1200" dirty="0">
                <a:solidFill>
                  <a:schemeClr val="tx1"/>
                </a:solidFill>
                <a:latin typeface="+mj-lt"/>
                <a:ea typeface="+mj-ea"/>
                <a:cs typeface="+mj-cs"/>
              </a:rPr>
              <a:t>Прогноз </a:t>
            </a:r>
            <a:r>
              <a:rPr lang="uk-UA" dirty="0"/>
              <a:t>п</a:t>
            </a:r>
            <a:r>
              <a:rPr lang="en-US" kern="1200" dirty="0">
                <a:solidFill>
                  <a:schemeClr val="tx1"/>
                </a:solidFill>
                <a:latin typeface="+mj-lt"/>
                <a:ea typeface="+mj-ea"/>
                <a:cs typeface="+mj-cs"/>
              </a:rPr>
              <a:t>огод</a:t>
            </a:r>
            <a:r>
              <a:rPr lang="uk-UA" kern="1200" dirty="0">
                <a:solidFill>
                  <a:schemeClr val="tx1"/>
                </a:solidFill>
                <a:latin typeface="+mj-lt"/>
                <a:ea typeface="+mj-ea"/>
                <a:cs typeface="+mj-cs"/>
              </a:rPr>
              <a:t>и</a:t>
            </a:r>
            <a:r>
              <a:rPr lang="en-US" kern="1200" dirty="0">
                <a:solidFill>
                  <a:schemeClr val="tx1"/>
                </a:solidFill>
                <a:latin typeface="+mj-lt"/>
                <a:ea typeface="+mj-ea"/>
                <a:cs typeface="+mj-cs"/>
              </a:rPr>
              <a:t> на сьогодні</a:t>
            </a:r>
          </a:p>
        </p:txBody>
      </p:sp>
      <p:sp>
        <p:nvSpPr>
          <p:cNvPr id="26" name="Rectangle 2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366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Місце для вмісту 4">
            <a:extLst>
              <a:ext uri="{FF2B5EF4-FFF2-40B4-BE49-F238E27FC236}">
                <a16:creationId xmlns:a16="http://schemas.microsoft.com/office/drawing/2014/main" id="{6BCA2EB9-8777-E261-662D-A98C8CF81BF8}"/>
              </a:ext>
            </a:extLst>
          </p:cNvPr>
          <p:cNvPicPr>
            <a:picLocks noGrp="1" noRot="1" noChangeAspect="1" noMove="1" noResize="1" noEditPoints="1" noAdjustHandles="1" noChangeArrowheads="1" noChangeShapeType="1" noCrop="1"/>
          </p:cNvPicPr>
          <p:nvPr>
            <p:ph idx="1"/>
          </p:nvPr>
        </p:nvPicPr>
        <p:blipFill rotWithShape="1">
          <a:blip r:embed="rId2"/>
          <a:srcRect b="1316"/>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481E7C1C-E2A2-22B2-7B59-CBD8BAB8BE0D}"/>
              </a:ext>
            </a:extLst>
          </p:cNvPr>
          <p:cNvSpPr>
            <a:spLocks noGrp="1"/>
          </p:cNvSpPr>
          <p:nvPr>
            <p:ph type="title"/>
          </p:nvPr>
        </p:nvSpPr>
        <p:spPr>
          <a:xfrm>
            <a:off x="8075613" y="549275"/>
            <a:ext cx="3565524" cy="2887174"/>
          </a:xfrm>
        </p:spPr>
        <p:txBody>
          <a:bodyPr vert="horz" wrap="square" lIns="0" tIns="0" rIns="0" bIns="0" rtlCol="0" anchor="b" anchorCtr="0">
            <a:normAutofit/>
          </a:bodyPr>
          <a:lstStyle/>
          <a:p>
            <a:r>
              <a:rPr lang="en-US" kern="1200" dirty="0">
                <a:solidFill>
                  <a:schemeClr val="tx1"/>
                </a:solidFill>
                <a:latin typeface="+mj-lt"/>
                <a:ea typeface="+mj-ea"/>
                <a:cs typeface="+mj-cs"/>
              </a:rPr>
              <a:t>Зміна міста</a:t>
            </a:r>
          </a:p>
        </p:txBody>
      </p:sp>
      <p:sp>
        <p:nvSpPr>
          <p:cNvPr id="26" name="Rectangle 2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7892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01DF0F37-3DD8-0E75-4C67-B28E678FCBE3}"/>
              </a:ext>
            </a:extLst>
          </p:cNvPr>
          <p:cNvSpPr>
            <a:spLocks noGrp="1"/>
          </p:cNvSpPr>
          <p:nvPr>
            <p:ph type="title"/>
          </p:nvPr>
        </p:nvSpPr>
        <p:spPr>
          <a:xfrm>
            <a:off x="398464" y="371476"/>
            <a:ext cx="2306636" cy="775480"/>
          </a:xfrm>
        </p:spPr>
        <p:txBody>
          <a:bodyPr wrap="square" anchor="b">
            <a:normAutofit/>
          </a:bodyPr>
          <a:lstStyle/>
          <a:p>
            <a:r>
              <a:rPr lang="uk-UA" dirty="0"/>
              <a:t>Вступ</a:t>
            </a:r>
          </a:p>
        </p:txBody>
      </p:sp>
      <p:sp>
        <p:nvSpPr>
          <p:cNvPr id="3" name="Місце для вмісту 2">
            <a:extLst>
              <a:ext uri="{FF2B5EF4-FFF2-40B4-BE49-F238E27FC236}">
                <a16:creationId xmlns:a16="http://schemas.microsoft.com/office/drawing/2014/main" id="{37532389-6865-9690-4A3E-497BF642CA2C}"/>
              </a:ext>
            </a:extLst>
          </p:cNvPr>
          <p:cNvSpPr>
            <a:spLocks noGrp="1"/>
          </p:cNvSpPr>
          <p:nvPr>
            <p:ph idx="1"/>
          </p:nvPr>
        </p:nvSpPr>
        <p:spPr>
          <a:xfrm>
            <a:off x="550863" y="1438276"/>
            <a:ext cx="4640262" cy="4654550"/>
          </a:xfrm>
        </p:spPr>
        <p:txBody>
          <a:bodyPr anchor="t">
            <a:normAutofit/>
          </a:bodyPr>
          <a:lstStyle/>
          <a:p>
            <a:pPr marL="0" indent="0">
              <a:lnSpc>
                <a:spcPct val="100000"/>
              </a:lnSpc>
              <a:buNone/>
            </a:pPr>
            <a:r>
              <a:rPr lang="uk-UA" sz="1800" dirty="0"/>
              <a:t>Погода є важливим аспектом нашого повсякденного життя, яка впливає на все, від вибору одягу до транспортних планів. Завдяки розвитку технологій та Інтернету інформація про погоду стала доступнішою, ніж будь-коли. Проте пошук точної та актуальної інформації про погоду залишається проблемою, особливо якщо отримати до неї зручний і швидкий доступ. Тут можуть стати в нагоді метеорологічні боти. Meteobot — це автоматизована програма, призначена для надання користувачам оновлених даних про погоду та прогнозів погоди в режимі реального часу через розмовний інтерфейс. </a:t>
            </a:r>
          </a:p>
        </p:txBody>
      </p:sp>
      <p:pic>
        <p:nvPicPr>
          <p:cNvPr id="2052" name="Picture 4" descr="Weather Forecast – Apps on Google Play">
            <a:extLst>
              <a:ext uri="{FF2B5EF4-FFF2-40B4-BE49-F238E27FC236}">
                <a16:creationId xmlns:a16="http://schemas.microsoft.com/office/drawing/2014/main" id="{F288A357-AFF5-F1E7-87D4-D197D3B01F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658643" y="586581"/>
            <a:ext cx="4214019" cy="4214019"/>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a:extLst>
            <a:ext uri="{909E8E84-426E-40DD-AFC4-6F175D3DCCD1}">
              <a14:hiddenFill xmlns:a14="http://schemas.microsoft.com/office/drawing/2010/main">
                <a:solidFill>
                  <a:srgbClr val="FFFFFF"/>
                </a:solidFill>
              </a14:hiddenFill>
            </a:ext>
          </a:extLst>
        </p:spPr>
      </p:pic>
      <p:grpSp>
        <p:nvGrpSpPr>
          <p:cNvPr id="2059" name="Group 2058">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2060"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61"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62"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064" name="Oval 2063">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6" name="Рисунок 5">
            <a:extLst>
              <a:ext uri="{FF2B5EF4-FFF2-40B4-BE49-F238E27FC236}">
                <a16:creationId xmlns:a16="http://schemas.microsoft.com/office/drawing/2014/main" id="{3B53D574-01A3-CCD0-C764-EC6F8C1450F3}"/>
              </a:ext>
            </a:extLst>
          </p:cNvPr>
          <p:cNvPicPr>
            <a:picLocks noChangeAspect="1"/>
          </p:cNvPicPr>
          <p:nvPr/>
        </p:nvPicPr>
        <p:blipFill rotWithShape="1">
          <a:blip r:embed="rId3"/>
          <a:srcRect l="9959" r="43" b="3"/>
          <a:stretch/>
        </p:blipFill>
        <p:spPr>
          <a:xfrm>
            <a:off x="8549481" y="2701131"/>
            <a:ext cx="3385344" cy="3385344"/>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Tree>
    <p:extLst>
      <p:ext uri="{BB962C8B-B14F-4D97-AF65-F5344CB8AC3E}">
        <p14:creationId xmlns:p14="http://schemas.microsoft.com/office/powerpoint/2010/main" val="2206972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Місце для вмісту 4">
            <a:extLst>
              <a:ext uri="{FF2B5EF4-FFF2-40B4-BE49-F238E27FC236}">
                <a16:creationId xmlns:a16="http://schemas.microsoft.com/office/drawing/2014/main" id="{A97DB70C-C3D3-E869-701B-D5CFF504061A}"/>
              </a:ext>
            </a:extLst>
          </p:cNvPr>
          <p:cNvPicPr>
            <a:picLocks noGrp="1" noRot="1" noChangeAspect="1" noMove="1" noResize="1" noEditPoints="1" noAdjustHandles="1" noChangeArrowheads="1" noChangeShapeType="1" noCrop="1"/>
          </p:cNvPicPr>
          <p:nvPr>
            <p:ph idx="1"/>
          </p:nvPr>
        </p:nvPicPr>
        <p:blipFill rotWithShape="1">
          <a:blip r:embed="rId2"/>
          <a:srcRect t="881"/>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30BEB788-A67C-07E2-4EEF-4B40C6013703}"/>
              </a:ext>
            </a:extLst>
          </p:cNvPr>
          <p:cNvSpPr>
            <a:spLocks noGrp="1"/>
          </p:cNvSpPr>
          <p:nvPr>
            <p:ph type="title"/>
          </p:nvPr>
        </p:nvSpPr>
        <p:spPr>
          <a:xfrm>
            <a:off x="8075613" y="549275"/>
            <a:ext cx="3565524" cy="2887174"/>
          </a:xfrm>
        </p:spPr>
        <p:txBody>
          <a:bodyPr vert="horz" wrap="square" lIns="0" tIns="0" rIns="0" bIns="0" rtlCol="0" anchor="b" anchorCtr="0">
            <a:normAutofit/>
          </a:bodyPr>
          <a:lstStyle/>
          <a:p>
            <a:r>
              <a:rPr lang="en-US" kern="1200" dirty="0">
                <a:solidFill>
                  <a:schemeClr val="tx1"/>
                </a:solidFill>
                <a:latin typeface="+mj-lt"/>
                <a:ea typeface="+mj-ea"/>
                <a:cs typeface="+mj-cs"/>
              </a:rPr>
              <a:t>Прогноз погоди на 3 дні</a:t>
            </a:r>
          </a:p>
        </p:txBody>
      </p:sp>
      <p:sp>
        <p:nvSpPr>
          <p:cNvPr id="26" name="Rectangle 2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79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Місце для вмісту 4">
            <a:extLst>
              <a:ext uri="{FF2B5EF4-FFF2-40B4-BE49-F238E27FC236}">
                <a16:creationId xmlns:a16="http://schemas.microsoft.com/office/drawing/2014/main" id="{7E4D6CD3-8057-8970-6F90-E49DC0906FDA}"/>
              </a:ext>
            </a:extLst>
          </p:cNvPr>
          <p:cNvPicPr>
            <a:picLocks noGrp="1" noRot="1" noChangeAspect="1" noMove="1" noResize="1" noEditPoints="1" noAdjustHandles="1" noChangeArrowheads="1" noChangeShapeType="1" noCrop="1"/>
          </p:cNvPicPr>
          <p:nvPr>
            <p:ph idx="1"/>
          </p:nvPr>
        </p:nvPicPr>
        <p:blipFill rotWithShape="1">
          <a:blip r:embed="rId2"/>
          <a:srcRect t="1747"/>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C2755A62-AE18-CCFB-0540-4E4034F03E23}"/>
              </a:ext>
            </a:extLst>
          </p:cNvPr>
          <p:cNvSpPr>
            <a:spLocks noGrp="1"/>
          </p:cNvSpPr>
          <p:nvPr>
            <p:ph type="title"/>
          </p:nvPr>
        </p:nvSpPr>
        <p:spPr>
          <a:xfrm>
            <a:off x="8075613" y="549275"/>
            <a:ext cx="3565524" cy="2887174"/>
          </a:xfrm>
        </p:spPr>
        <p:txBody>
          <a:bodyPr vert="horz" wrap="square" lIns="0" tIns="0" rIns="0" bIns="0" rtlCol="0" anchor="b" anchorCtr="0">
            <a:normAutofit/>
          </a:bodyPr>
          <a:lstStyle/>
          <a:p>
            <a:r>
              <a:rPr lang="en-US" kern="1200" dirty="0">
                <a:solidFill>
                  <a:schemeClr val="tx1"/>
                </a:solidFill>
                <a:latin typeface="+mj-lt"/>
                <a:ea typeface="+mj-ea"/>
                <a:cs typeface="+mj-cs"/>
              </a:rPr>
              <a:t>Прогноз погоди на 5 днів</a:t>
            </a:r>
          </a:p>
        </p:txBody>
      </p:sp>
      <p:sp>
        <p:nvSpPr>
          <p:cNvPr id="26" name="Rectangle 2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6182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Місце для вмісту 4">
            <a:extLst>
              <a:ext uri="{FF2B5EF4-FFF2-40B4-BE49-F238E27FC236}">
                <a16:creationId xmlns:a16="http://schemas.microsoft.com/office/drawing/2014/main" id="{FF0E65A3-8B5E-4445-2E64-63A99484BDA2}"/>
              </a:ext>
            </a:extLst>
          </p:cNvPr>
          <p:cNvPicPr>
            <a:picLocks noGrp="1" noRot="1" noChangeAspect="1" noMove="1" noResize="1" noEditPoints="1" noAdjustHandles="1" noChangeArrowheads="1" noChangeShapeType="1" noCrop="1"/>
          </p:cNvPicPr>
          <p:nvPr>
            <p:ph idx="1"/>
          </p:nvPr>
        </p:nvPicPr>
        <p:blipFill rotWithShape="1">
          <a:blip r:embed="rId2"/>
          <a:srcRect t="1009" b="306"/>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CD845878-51E8-2963-1421-945BA139391E}"/>
              </a:ext>
            </a:extLst>
          </p:cNvPr>
          <p:cNvSpPr>
            <a:spLocks noGrp="1"/>
          </p:cNvSpPr>
          <p:nvPr>
            <p:ph type="title"/>
          </p:nvPr>
        </p:nvSpPr>
        <p:spPr>
          <a:xfrm>
            <a:off x="8075613" y="549275"/>
            <a:ext cx="3565524" cy="2887174"/>
          </a:xfrm>
        </p:spPr>
        <p:txBody>
          <a:bodyPr vert="horz" wrap="square" lIns="0" tIns="0" rIns="0" bIns="0" rtlCol="0" anchor="b" anchorCtr="0">
            <a:normAutofit/>
          </a:bodyPr>
          <a:lstStyle/>
          <a:p>
            <a:pPr>
              <a:lnSpc>
                <a:spcPct val="90000"/>
              </a:lnSpc>
            </a:pPr>
            <a:r>
              <a:rPr lang="en-US" sz="3700" kern="1200" dirty="0">
                <a:solidFill>
                  <a:schemeClr val="tx1"/>
                </a:solidFill>
                <a:latin typeface="+mj-lt"/>
                <a:ea typeface="+mj-ea"/>
                <a:cs typeface="+mj-cs"/>
              </a:rPr>
              <a:t>Прогноз погоди на кожні три години(на сьогодні</a:t>
            </a:r>
            <a:r>
              <a:rPr lang="uk-UA" sz="3700" kern="1200" dirty="0">
                <a:solidFill>
                  <a:schemeClr val="tx1"/>
                </a:solidFill>
                <a:latin typeface="+mj-lt"/>
                <a:ea typeface="+mj-ea"/>
                <a:cs typeface="+mj-cs"/>
              </a:rPr>
              <a:t>)</a:t>
            </a:r>
            <a:endParaRPr lang="en-US" sz="3700" kern="1200" dirty="0">
              <a:solidFill>
                <a:schemeClr val="tx1"/>
              </a:solidFill>
              <a:latin typeface="+mj-lt"/>
              <a:ea typeface="+mj-ea"/>
              <a:cs typeface="+mj-cs"/>
            </a:endParaRPr>
          </a:p>
        </p:txBody>
      </p:sp>
      <p:sp>
        <p:nvSpPr>
          <p:cNvPr id="26" name="Rectangle 2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589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Місце для вмісту 4">
            <a:extLst>
              <a:ext uri="{FF2B5EF4-FFF2-40B4-BE49-F238E27FC236}">
                <a16:creationId xmlns:a16="http://schemas.microsoft.com/office/drawing/2014/main" id="{5339E70B-DC08-5218-C163-FFE17DFDB93A}"/>
              </a:ext>
            </a:extLst>
          </p:cNvPr>
          <p:cNvPicPr>
            <a:picLocks noGrp="1" noRot="1" noChangeAspect="1" noMove="1" noResize="1" noEditPoints="1" noAdjustHandles="1" noChangeArrowheads="1" noChangeShapeType="1" noCrop="1"/>
          </p:cNvPicPr>
          <p:nvPr>
            <p:ph idx="1"/>
          </p:nvPr>
        </p:nvPicPr>
        <p:blipFill rotWithShape="1">
          <a:blip r:embed="rId2"/>
          <a:srcRect t="1747"/>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5059CCC8-605D-350D-3C51-8FABDFDED2F1}"/>
              </a:ext>
            </a:extLst>
          </p:cNvPr>
          <p:cNvSpPr>
            <a:spLocks noGrp="1"/>
          </p:cNvSpPr>
          <p:nvPr>
            <p:ph type="title"/>
          </p:nvPr>
        </p:nvSpPr>
        <p:spPr>
          <a:xfrm>
            <a:off x="8075613" y="549275"/>
            <a:ext cx="3565524" cy="2887174"/>
          </a:xfrm>
        </p:spPr>
        <p:txBody>
          <a:bodyPr vert="horz" wrap="square" lIns="0" tIns="0" rIns="0" bIns="0" rtlCol="0" anchor="b" anchorCtr="0">
            <a:normAutofit/>
          </a:bodyPr>
          <a:lstStyle/>
          <a:p>
            <a:r>
              <a:rPr lang="en-US" kern="1200" dirty="0">
                <a:solidFill>
                  <a:schemeClr val="tx1"/>
                </a:solidFill>
                <a:latin typeface="+mj-lt"/>
                <a:ea typeface="+mj-ea"/>
                <a:cs typeface="+mj-cs"/>
              </a:rPr>
              <a:t>Помилка при введенні</a:t>
            </a:r>
          </a:p>
        </p:txBody>
      </p:sp>
      <p:sp>
        <p:nvSpPr>
          <p:cNvPr id="26" name="Rectangle 2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5290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Місце для вмісту 4">
            <a:extLst>
              <a:ext uri="{FF2B5EF4-FFF2-40B4-BE49-F238E27FC236}">
                <a16:creationId xmlns:a16="http://schemas.microsoft.com/office/drawing/2014/main" id="{A3C1D6F3-FA85-5E90-01EF-66FA43990203}"/>
              </a:ext>
            </a:extLst>
          </p:cNvPr>
          <p:cNvPicPr>
            <a:picLocks noGrp="1" noRot="1" noChangeAspect="1" noMove="1" noResize="1" noEditPoints="1" noAdjustHandles="1" noChangeArrowheads="1" noChangeShapeType="1" noCrop="1"/>
          </p:cNvPicPr>
          <p:nvPr>
            <p:ph idx="1"/>
          </p:nvPr>
        </p:nvPicPr>
        <p:blipFill rotWithShape="1">
          <a:blip r:embed="rId2"/>
          <a:srcRect t="1799" b="798"/>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5611A174-4FC9-E018-9C4F-5DE08D1F5C3B}"/>
              </a:ext>
            </a:extLst>
          </p:cNvPr>
          <p:cNvSpPr>
            <a:spLocks noGrp="1"/>
          </p:cNvSpPr>
          <p:nvPr>
            <p:ph type="title"/>
          </p:nvPr>
        </p:nvSpPr>
        <p:spPr>
          <a:xfrm>
            <a:off x="7860145" y="549275"/>
            <a:ext cx="3780992" cy="2887174"/>
          </a:xfrm>
        </p:spPr>
        <p:txBody>
          <a:bodyPr vert="horz" wrap="square" lIns="0" tIns="0" rIns="0" bIns="0" rtlCol="0" anchor="b" anchorCtr="0">
            <a:normAutofit/>
          </a:bodyPr>
          <a:lstStyle/>
          <a:p>
            <a:r>
              <a:rPr lang="uk-UA" kern="1200" dirty="0">
                <a:solidFill>
                  <a:schemeClr val="tx1"/>
                </a:solidFill>
                <a:latin typeface="+mj-lt"/>
                <a:ea typeface="+mj-ea"/>
                <a:cs typeface="+mj-cs"/>
              </a:rPr>
              <a:t>Продовження роботи</a:t>
            </a:r>
            <a:endParaRPr lang="en-US" kern="1200" dirty="0">
              <a:solidFill>
                <a:schemeClr val="tx1"/>
              </a:solidFill>
              <a:latin typeface="+mj-lt"/>
              <a:ea typeface="+mj-ea"/>
              <a:cs typeface="+mj-cs"/>
            </a:endParaRPr>
          </a:p>
        </p:txBody>
      </p:sp>
      <p:sp>
        <p:nvSpPr>
          <p:cNvPr id="26" name="Rectangle 2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8457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Oval 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4" name="Group 1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5" name="Freeform: Shape 1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Oval 1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20" name="Rectangle 1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Зображення, що містить картина, хмара, Барвистість, мистецтво&#10;&#10;Автоматично згенерований опис">
            <a:extLst>
              <a:ext uri="{FF2B5EF4-FFF2-40B4-BE49-F238E27FC236}">
                <a16:creationId xmlns:a16="http://schemas.microsoft.com/office/drawing/2014/main" id="{4A9EA74B-4DD1-EA1B-8CA7-0927B5B9E521}"/>
              </a:ext>
            </a:extLst>
          </p:cNvPr>
          <p:cNvPicPr>
            <a:picLocks noChangeAspect="1"/>
          </p:cNvPicPr>
          <p:nvPr/>
        </p:nvPicPr>
        <p:blipFill rotWithShape="1">
          <a:blip r:embed="rId2"/>
          <a:srcRect t="17364" b="2848"/>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2" name="Rectangle 21">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7BCA9D38-AB2D-E96F-839B-0E321907F54F}"/>
              </a:ext>
            </a:extLst>
          </p:cNvPr>
          <p:cNvSpPr>
            <a:spLocks noGrp="1"/>
          </p:cNvSpPr>
          <p:nvPr>
            <p:ph type="title"/>
          </p:nvPr>
        </p:nvSpPr>
        <p:spPr>
          <a:xfrm>
            <a:off x="8075613" y="549275"/>
            <a:ext cx="3565524" cy="2887174"/>
          </a:xfrm>
        </p:spPr>
        <p:txBody>
          <a:bodyPr vert="horz" wrap="square" lIns="0" tIns="0" rIns="0" bIns="0" rtlCol="0" anchor="b" anchorCtr="0">
            <a:normAutofit/>
          </a:bodyPr>
          <a:lstStyle/>
          <a:p>
            <a:r>
              <a:rPr lang="en-US" kern="1200" dirty="0">
                <a:solidFill>
                  <a:schemeClr val="tx1"/>
                </a:solidFill>
                <a:latin typeface="+mj-lt"/>
                <a:ea typeface="+mj-ea"/>
                <a:cs typeface="+mj-cs"/>
              </a:rPr>
              <a:t>Дякую за увагу!</a:t>
            </a:r>
          </a:p>
        </p:txBody>
      </p:sp>
      <p:sp>
        <p:nvSpPr>
          <p:cNvPr id="24" name="Rectangle 23">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237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Odisha: Weather forecast">
            <a:extLst>
              <a:ext uri="{FF2B5EF4-FFF2-40B4-BE49-F238E27FC236}">
                <a16:creationId xmlns:a16="http://schemas.microsoft.com/office/drawing/2014/main" id="{15A0E3DB-9187-97AA-1E9B-1515FDFEC6EA}"/>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12387" r="12385" b="-3"/>
          <a:stretch/>
        </p:blipFill>
        <p:spPr bwMode="auto">
          <a:xfrm>
            <a:off x="3" y="1"/>
            <a:ext cx="5051425" cy="3777175"/>
          </a:xfrm>
          <a:custGeom>
            <a:avLst/>
            <a:gdLst/>
            <a:ahLst/>
            <a:cxnLst/>
            <a:rect l="l" t="t" r="r" b="b"/>
            <a:pathLst>
              <a:path w="5051425" h="3777175">
                <a:moveTo>
                  <a:pt x="0" y="0"/>
                </a:moveTo>
                <a:lnTo>
                  <a:pt x="5051425" y="0"/>
                </a:lnTo>
                <a:lnTo>
                  <a:pt x="5051425" y="3777175"/>
                </a:lnTo>
                <a:lnTo>
                  <a:pt x="0" y="3777175"/>
                </a:lnTo>
                <a:close/>
              </a:path>
            </a:pathLst>
          </a:custGeom>
          <a:noFill/>
          <a:extLst>
            <a:ext uri="{909E8E84-426E-40DD-AFC4-6F175D3DCCD1}">
              <a14:hiddenFill xmlns:a14="http://schemas.microsoft.com/office/drawing/2010/main">
                <a:solidFill>
                  <a:srgbClr val="FFFFFF"/>
                </a:solidFill>
              </a14:hiddenFill>
            </a:ext>
          </a:extLst>
        </p:spPr>
      </p:pic>
      <p:pic>
        <p:nvPicPr>
          <p:cNvPr id="8" name="Рисунок 7" descr="Зображення, що містить ваза, картина, скло, у приміщенні&#10;&#10;Автоматично згенерований опис">
            <a:extLst>
              <a:ext uri="{FF2B5EF4-FFF2-40B4-BE49-F238E27FC236}">
                <a16:creationId xmlns:a16="http://schemas.microsoft.com/office/drawing/2014/main" id="{126AE69E-26AC-34E5-73DE-E8098DBFACBA}"/>
              </a:ext>
            </a:extLst>
          </p:cNvPr>
          <p:cNvPicPr>
            <a:picLocks noGrp="1" noRot="1" noChangeAspect="1" noMove="1" noResize="1" noEditPoints="1" noAdjustHandles="1" noChangeArrowheads="1" noChangeShapeType="1" noCrop="1"/>
          </p:cNvPicPr>
          <p:nvPr/>
        </p:nvPicPr>
        <p:blipFill rotWithShape="1">
          <a:blip r:embed="rId3"/>
          <a:srcRect t="24890" r="-2" b="5735"/>
          <a:stretch/>
        </p:blipFill>
        <p:spPr>
          <a:xfrm>
            <a:off x="5051424" y="1"/>
            <a:ext cx="7140574" cy="3777175"/>
          </a:xfrm>
          <a:custGeom>
            <a:avLst/>
            <a:gdLst/>
            <a:ahLst/>
            <a:cxnLst/>
            <a:rect l="l" t="t" r="r" b="b"/>
            <a:pathLst>
              <a:path w="7140574" h="3777175">
                <a:moveTo>
                  <a:pt x="0" y="0"/>
                </a:moveTo>
                <a:lnTo>
                  <a:pt x="7140574" y="0"/>
                </a:lnTo>
                <a:lnTo>
                  <a:pt x="7140574" y="3777175"/>
                </a:lnTo>
                <a:lnTo>
                  <a:pt x="0" y="3777175"/>
                </a:lnTo>
                <a:close/>
              </a:path>
            </a:pathLst>
          </a:custGeom>
        </p:spPr>
      </p:pic>
      <p:sp>
        <p:nvSpPr>
          <p:cNvPr id="3" name="Місце для вмісту 2">
            <a:extLst>
              <a:ext uri="{FF2B5EF4-FFF2-40B4-BE49-F238E27FC236}">
                <a16:creationId xmlns:a16="http://schemas.microsoft.com/office/drawing/2014/main" id="{FB2FD269-654A-7C50-5EE9-B46C1A936E45}"/>
              </a:ext>
            </a:extLst>
          </p:cNvPr>
          <p:cNvSpPr>
            <a:spLocks noGrp="1"/>
          </p:cNvSpPr>
          <p:nvPr>
            <p:ph idx="1"/>
          </p:nvPr>
        </p:nvSpPr>
        <p:spPr>
          <a:xfrm>
            <a:off x="591127" y="4508500"/>
            <a:ext cx="11050011" cy="1562959"/>
          </a:xfrm>
        </p:spPr>
        <p:txBody>
          <a:bodyPr anchor="t">
            <a:normAutofit/>
          </a:bodyPr>
          <a:lstStyle/>
          <a:p>
            <a:pPr marL="0" indent="0">
              <a:lnSpc>
                <a:spcPct val="100000"/>
              </a:lnSpc>
              <a:buNone/>
            </a:pPr>
            <a:r>
              <a:rPr lang="uk-UA" sz="1800" dirty="0"/>
              <a:t>Метою цього проєкту є розробка метеорологічного бота, який зможе надавати користувачам точну та надійну інформацію про погоду в розмовній та зручній формі. Бот буде розроблений для роботи в популярній мережі Telegram, дозволяючи користувачам отримувати доступ до інформації про погоду безпосередньо через платформу</a:t>
            </a:r>
            <a:r>
              <a:rPr lang="uk-UA" sz="1600" dirty="0"/>
              <a:t>.</a:t>
            </a:r>
          </a:p>
        </p:txBody>
      </p:sp>
      <p:sp>
        <p:nvSpPr>
          <p:cNvPr id="26" name="Oval 25">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4513" y="621955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435607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51" name="Rectangle 103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4B96F3F8-6538-CDC6-03AB-258DF3011E41}"/>
              </a:ext>
            </a:extLst>
          </p:cNvPr>
          <p:cNvSpPr>
            <a:spLocks noGrp="1"/>
          </p:cNvSpPr>
          <p:nvPr>
            <p:ph type="title"/>
          </p:nvPr>
        </p:nvSpPr>
        <p:spPr>
          <a:xfrm>
            <a:off x="550864" y="277092"/>
            <a:ext cx="4325936" cy="1477818"/>
          </a:xfrm>
        </p:spPr>
        <p:txBody>
          <a:bodyPr wrap="square" anchor="b">
            <a:normAutofit/>
          </a:bodyPr>
          <a:lstStyle/>
          <a:p>
            <a:pPr>
              <a:lnSpc>
                <a:spcPct val="90000"/>
              </a:lnSpc>
            </a:pPr>
            <a:r>
              <a:rPr lang="uk-UA" sz="3400" dirty="0"/>
              <a:t>Сфери застосування бота інформування про погоду</a:t>
            </a:r>
          </a:p>
        </p:txBody>
      </p:sp>
      <p:pic>
        <p:nvPicPr>
          <p:cNvPr id="1026" name="Picture 2" descr="Погода в Україні у вересні буде літньою">
            <a:extLst>
              <a:ext uri="{FF2B5EF4-FFF2-40B4-BE49-F238E27FC236}">
                <a16:creationId xmlns:a16="http://schemas.microsoft.com/office/drawing/2014/main" id="{49793C1E-002B-FA2D-CE58-A05203F90ED3}"/>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35000"/>
          <a:stretch/>
        </p:blipFill>
        <p:spPr bwMode="auto">
          <a:xfrm>
            <a:off x="4970607" y="249382"/>
            <a:ext cx="6354618" cy="635461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a:extLst>
            <a:ext uri="{909E8E84-426E-40DD-AFC4-6F175D3DCCD1}">
              <a14:hiddenFill xmlns:a14="http://schemas.microsoft.com/office/drawing/2010/main">
                <a:solidFill>
                  <a:srgbClr val="FFFFFF"/>
                </a:solidFill>
              </a14:hiddenFill>
            </a:ext>
          </a:extLst>
        </p:spPr>
      </p:pic>
      <p:grpSp>
        <p:nvGrpSpPr>
          <p:cNvPr id="1052" name="Group 1032">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1034"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35"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36"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053" name="Oval 1037">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aphicFrame>
        <p:nvGraphicFramePr>
          <p:cNvPr id="5" name="Місце для вмісту 2">
            <a:extLst>
              <a:ext uri="{FF2B5EF4-FFF2-40B4-BE49-F238E27FC236}">
                <a16:creationId xmlns:a16="http://schemas.microsoft.com/office/drawing/2014/main" id="{17F775D8-F818-FD87-37E7-983C0B4DF3FB}"/>
              </a:ext>
            </a:extLst>
          </p:cNvPr>
          <p:cNvGraphicFramePr>
            <a:graphicFrameLocks noGrp="1"/>
          </p:cNvGraphicFramePr>
          <p:nvPr>
            <p:ph idx="1"/>
            <p:extLst>
              <p:ext uri="{D42A27DB-BD31-4B8C-83A1-F6EECF244321}">
                <p14:modId xmlns:p14="http://schemas.microsoft.com/office/powerpoint/2010/main" val="4167733853"/>
              </p:ext>
            </p:extLst>
          </p:nvPr>
        </p:nvGraphicFramePr>
        <p:xfrm>
          <a:off x="550863" y="2235200"/>
          <a:ext cx="3565525" cy="3857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5074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Oval 3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Oval 3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6" name="Group 3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7" name="Freeform: Shape 3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Oval 3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42" name="Rectangle 4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Рисунок 3">
            <a:extLst>
              <a:ext uri="{FF2B5EF4-FFF2-40B4-BE49-F238E27FC236}">
                <a16:creationId xmlns:a16="http://schemas.microsoft.com/office/drawing/2014/main" id="{49A9D353-6E67-7BF1-D4F7-5FEEB8F70482}"/>
              </a:ext>
            </a:extLst>
          </p:cNvPr>
          <p:cNvPicPr>
            <a:picLocks noGrp="1" noRot="1" noChangeAspect="1" noMove="1" noResize="1" noEditPoints="1" noAdjustHandles="1" noChangeArrowheads="1" noChangeShapeType="1" noCrop="1"/>
          </p:cNvPicPr>
          <p:nvPr/>
        </p:nvPicPr>
        <p:blipFill>
          <a:blip r:embed="rId2">
            <a:alphaModFix amt="70000"/>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0" y="1280158"/>
            <a:ext cx="12191999" cy="4297679"/>
          </a:xfrm>
          <a:prstGeom prst="rect">
            <a:avLst/>
          </a:prstGeom>
          <a:ln>
            <a:noFill/>
          </a:ln>
          <a:effectLst>
            <a:softEdge rad="112500"/>
          </a:effectLst>
        </p:spPr>
      </p:pic>
      <p:sp>
        <p:nvSpPr>
          <p:cNvPr id="44" name="Rectangle 43">
            <a:extLst>
              <a:ext uri="{FF2B5EF4-FFF2-40B4-BE49-F238E27FC236}">
                <a16:creationId xmlns:a16="http://schemas.microsoft.com/office/drawing/2014/main" id="{D7750348-5249-48BE-B8D8-43608AD7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E193D752-F205-BE2D-3587-AF0D679D93BD}"/>
              </a:ext>
            </a:extLst>
          </p:cNvPr>
          <p:cNvSpPr>
            <a:spLocks noGrp="1"/>
          </p:cNvSpPr>
          <p:nvPr>
            <p:ph type="title"/>
          </p:nvPr>
        </p:nvSpPr>
        <p:spPr>
          <a:xfrm>
            <a:off x="119939" y="990710"/>
            <a:ext cx="5437187" cy="2986234"/>
          </a:xfrm>
        </p:spPr>
        <p:txBody>
          <a:bodyPr vert="horz" wrap="square" lIns="0" tIns="0" rIns="0" bIns="0" rtlCol="0" anchor="b" anchorCtr="0">
            <a:normAutofit/>
          </a:bodyPr>
          <a:lstStyle/>
          <a:p>
            <a:r>
              <a:rPr lang="uk-UA" sz="6400" dirty="0"/>
              <a:t>Огляд</a:t>
            </a:r>
            <a:r>
              <a:rPr lang="en-US" sz="6400" dirty="0"/>
              <a:t> систем отримання API для погоди</a:t>
            </a:r>
          </a:p>
        </p:txBody>
      </p:sp>
      <p:sp>
        <p:nvSpPr>
          <p:cNvPr id="46" name="Rectangle 45">
            <a:extLst>
              <a:ext uri="{FF2B5EF4-FFF2-40B4-BE49-F238E27FC236}">
                <a16:creationId xmlns:a16="http://schemas.microsoft.com/office/drawing/2014/main" id="{1BC3C586-41D9-4369-AF7F-3A2DB21DB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2601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eatherbit to PostgreSQL - Precog">
            <a:extLst>
              <a:ext uri="{FF2B5EF4-FFF2-40B4-BE49-F238E27FC236}">
                <a16:creationId xmlns:a16="http://schemas.microsoft.com/office/drawing/2014/main" id="{DF38BC52-89FE-D786-0D5A-4DB4E5320DD6}"/>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1"/>
            <a:ext cx="12192000" cy="2313746"/>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2690B920-9AFD-1C47-C32D-8AC7B222B18B}"/>
              </a:ext>
            </a:extLst>
          </p:cNvPr>
          <p:cNvSpPr>
            <a:spLocks noGrp="1"/>
          </p:cNvSpPr>
          <p:nvPr>
            <p:ph type="title"/>
          </p:nvPr>
        </p:nvSpPr>
        <p:spPr>
          <a:xfrm>
            <a:off x="202992" y="2606675"/>
            <a:ext cx="3027225" cy="901838"/>
          </a:xfrm>
        </p:spPr>
        <p:txBody>
          <a:bodyPr/>
          <a:lstStyle/>
          <a:p>
            <a:r>
              <a:rPr lang="en-US" dirty="0"/>
              <a:t>Weatherbit</a:t>
            </a:r>
            <a:endParaRPr lang="uk-UA" dirty="0"/>
          </a:p>
        </p:txBody>
      </p:sp>
      <p:sp>
        <p:nvSpPr>
          <p:cNvPr id="3" name="Місце для вмісту 2">
            <a:extLst>
              <a:ext uri="{FF2B5EF4-FFF2-40B4-BE49-F238E27FC236}">
                <a16:creationId xmlns:a16="http://schemas.microsoft.com/office/drawing/2014/main" id="{50586A03-60AB-2FCE-EC33-AF303209CC6A}"/>
              </a:ext>
            </a:extLst>
          </p:cNvPr>
          <p:cNvSpPr>
            <a:spLocks noGrp="1"/>
          </p:cNvSpPr>
          <p:nvPr>
            <p:ph idx="1"/>
          </p:nvPr>
        </p:nvSpPr>
        <p:spPr>
          <a:xfrm>
            <a:off x="1391478" y="3975653"/>
            <a:ext cx="10521100" cy="2589909"/>
          </a:xfrm>
        </p:spPr>
        <p:txBody>
          <a:bodyPr>
            <a:normAutofit fontScale="85000" lnSpcReduction="20000"/>
          </a:bodyPr>
          <a:lstStyle/>
          <a:p>
            <a:pPr marL="0" indent="0">
              <a:buNone/>
            </a:pPr>
            <a:r>
              <a:rPr lang="en-US" dirty="0"/>
              <a:t>Weatherbit — </a:t>
            </a:r>
            <a:r>
              <a:rPr lang="uk-UA" dirty="0"/>
              <a:t>ще одна популярна система для отримання інформації про погоду. Вона надає </a:t>
            </a:r>
            <a:r>
              <a:rPr lang="en-US" dirty="0"/>
              <a:t>API </a:t>
            </a:r>
            <a:r>
              <a:rPr lang="uk-UA" dirty="0"/>
              <a:t>із різними типами запитів, включаючи поточну погоду, прогноз погоди на кілька днів, історичні дані тощо. </a:t>
            </a:r>
            <a:r>
              <a:rPr lang="en-US" dirty="0"/>
              <a:t>Weatherbit </a:t>
            </a:r>
            <a:r>
              <a:rPr lang="uk-UA" dirty="0"/>
              <a:t>також має безкоштовні та платні плани з розширеними функціями та підтримкою більшого обсягу запитів.</a:t>
            </a:r>
          </a:p>
          <a:p>
            <a:pPr marL="0" indent="0">
              <a:buNone/>
            </a:pPr>
            <a:r>
              <a:rPr lang="uk-UA" dirty="0"/>
              <a:t>Переваги та недоліки:</a:t>
            </a:r>
          </a:p>
          <a:p>
            <a:pPr marL="0" indent="0">
              <a:buNone/>
            </a:pPr>
            <a:r>
              <a:rPr lang="uk-UA" dirty="0"/>
              <a:t>● Різні типи запитів, включаючи поточну погоду, прогноз погоди та історичні дані.</a:t>
            </a:r>
          </a:p>
          <a:p>
            <a:pPr marL="0" indent="0">
              <a:buNone/>
            </a:pPr>
            <a:r>
              <a:rPr lang="uk-UA" dirty="0"/>
              <a:t>● Безкоштовні та платні плани з розширеними функціями.</a:t>
            </a:r>
          </a:p>
          <a:p>
            <a:pPr marL="0" indent="0">
              <a:buNone/>
            </a:pPr>
            <a:r>
              <a:rPr lang="uk-UA" dirty="0"/>
              <a:t>● Безкоштовні плани можуть мати обмеження щодо обсягу запитів і деталізації даних.</a:t>
            </a:r>
          </a:p>
        </p:txBody>
      </p:sp>
    </p:spTree>
    <p:extLst>
      <p:ext uri="{BB962C8B-B14F-4D97-AF65-F5344CB8AC3E}">
        <p14:creationId xmlns:p14="http://schemas.microsoft.com/office/powerpoint/2010/main" val="4085917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Зображення, що містить Шрифт, Графіка, графічний дизайн, типографія&#10;&#10;Автоматично згенерований опис">
            <a:extLst>
              <a:ext uri="{FF2B5EF4-FFF2-40B4-BE49-F238E27FC236}">
                <a16:creationId xmlns:a16="http://schemas.microsoft.com/office/drawing/2014/main" id="{71E6C4BA-8629-A0C8-33F3-94BBE5E992D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bwMode="auto">
          <a:xfrm>
            <a:off x="-64655" y="1033752"/>
            <a:ext cx="12192000" cy="1859279"/>
          </a:xfrm>
          <a:custGeom>
            <a:avLst/>
            <a:gdLst/>
            <a:ahLst/>
            <a:cxnLst/>
            <a:rect l="l" t="t" r="r" b="b"/>
            <a:pathLst>
              <a:path w="12192000" h="3227900">
                <a:moveTo>
                  <a:pt x="0" y="0"/>
                </a:moveTo>
                <a:lnTo>
                  <a:pt x="12192000" y="0"/>
                </a:lnTo>
                <a:lnTo>
                  <a:pt x="12192000" y="3227900"/>
                </a:lnTo>
                <a:lnTo>
                  <a:pt x="0" y="3227900"/>
                </a:lnTo>
                <a:close/>
              </a:path>
            </a:pathLst>
          </a:custGeom>
          <a:noFill/>
          <a:extLst>
            <a:ext uri="{909E8E84-426E-40DD-AFC4-6F175D3DCCD1}">
              <a14:hiddenFill xmlns:a14="http://schemas.microsoft.com/office/drawing/2010/main">
                <a:solidFill>
                  <a:srgbClr val="FFFFFF"/>
                </a:solidFill>
              </a14:hiddenFill>
            </a:ext>
          </a:extLst>
        </p:spPr>
      </p:pic>
      <p:grpSp>
        <p:nvGrpSpPr>
          <p:cNvPr id="4105" name="Group 4104">
            <a:extLst>
              <a:ext uri="{FF2B5EF4-FFF2-40B4-BE49-F238E27FC236}">
                <a16:creationId xmlns:a16="http://schemas.microsoft.com/office/drawing/2014/main" id="{30493E29-1143-4080-A31C-64E3683206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0863" y="398538"/>
            <a:ext cx="631474" cy="667800"/>
            <a:chOff x="2994153" y="1378666"/>
            <a:chExt cx="631474" cy="667800"/>
          </a:xfrm>
        </p:grpSpPr>
        <p:sp>
          <p:nvSpPr>
            <p:cNvPr id="4106" name="Freeform: Shape 4105">
              <a:extLst>
                <a:ext uri="{FF2B5EF4-FFF2-40B4-BE49-F238E27FC236}">
                  <a16:creationId xmlns:a16="http://schemas.microsoft.com/office/drawing/2014/main" id="{54F335CB-D905-4ACD-9B94-4BFC5E45C8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07" name="Oval 4106">
              <a:extLst>
                <a:ext uri="{FF2B5EF4-FFF2-40B4-BE49-F238E27FC236}">
                  <a16:creationId xmlns:a16="http://schemas.microsoft.com/office/drawing/2014/main" id="{E30707A2-C7E1-4028-BD83-12C7212FF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4109" name="Oval 4108">
            <a:extLst>
              <a:ext uri="{FF2B5EF4-FFF2-40B4-BE49-F238E27FC236}">
                <a16:creationId xmlns:a16="http://schemas.microsoft.com/office/drawing/2014/main" id="{D7AA753E-FFC2-4B5B-A791-BEC976053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65888"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Місце для вмісту 2">
            <a:extLst>
              <a:ext uri="{FF2B5EF4-FFF2-40B4-BE49-F238E27FC236}">
                <a16:creationId xmlns:a16="http://schemas.microsoft.com/office/drawing/2014/main" id="{E173B088-E59C-8151-E738-AA2D54FB789A}"/>
              </a:ext>
            </a:extLst>
          </p:cNvPr>
          <p:cNvSpPr>
            <a:spLocks noGrp="1"/>
          </p:cNvSpPr>
          <p:nvPr>
            <p:ph idx="1"/>
          </p:nvPr>
        </p:nvSpPr>
        <p:spPr>
          <a:xfrm>
            <a:off x="411178" y="3530521"/>
            <a:ext cx="11220724" cy="2375338"/>
          </a:xfrm>
        </p:spPr>
        <p:txBody>
          <a:bodyPr anchor="t">
            <a:normAutofit lnSpcReduction="10000"/>
          </a:bodyPr>
          <a:lstStyle/>
          <a:p>
            <a:pPr marL="0" indent="0">
              <a:lnSpc>
                <a:spcPct val="100000"/>
              </a:lnSpc>
              <a:buNone/>
            </a:pPr>
            <a:r>
              <a:rPr lang="en-US" sz="1400" b="0" i="0" dirty="0">
                <a:solidFill>
                  <a:schemeClr val="bg2">
                    <a:lumMod val="10000"/>
                    <a:lumOff val="90000"/>
                  </a:schemeClr>
                </a:solidFill>
                <a:effectLst/>
                <a:latin typeface="Roboto" panose="02000000000000000000" pitchFamily="2" charset="0"/>
              </a:rPr>
              <a:t>AccuWeather — </a:t>
            </a:r>
            <a:r>
              <a:rPr lang="uk-UA" sz="1400" b="0" i="0" dirty="0">
                <a:solidFill>
                  <a:schemeClr val="bg2">
                    <a:lumMod val="10000"/>
                    <a:lumOff val="90000"/>
                  </a:schemeClr>
                </a:solidFill>
                <a:effectLst/>
                <a:latin typeface="Roboto" panose="02000000000000000000" pitchFamily="2" charset="0"/>
              </a:rPr>
              <a:t>відома система для отримання точних даних про погоду через </a:t>
            </a:r>
            <a:r>
              <a:rPr lang="en-US" sz="1400" b="0" i="0" dirty="0">
                <a:solidFill>
                  <a:schemeClr val="bg2">
                    <a:lumMod val="10000"/>
                    <a:lumOff val="90000"/>
                  </a:schemeClr>
                </a:solidFill>
                <a:effectLst/>
                <a:latin typeface="Roboto" panose="02000000000000000000" pitchFamily="2" charset="0"/>
              </a:rPr>
              <a:t>API. </a:t>
            </a:r>
            <a:r>
              <a:rPr lang="uk-UA" sz="1400" b="0" i="0" dirty="0">
                <a:solidFill>
                  <a:schemeClr val="bg2">
                    <a:lumMod val="10000"/>
                    <a:lumOff val="90000"/>
                  </a:schemeClr>
                </a:solidFill>
                <a:effectLst/>
                <a:latin typeface="Roboto" panose="02000000000000000000" pitchFamily="2" charset="0"/>
              </a:rPr>
              <a:t>Вона надає доступ до поточних погодних умов, багатоденних прогнозів погоди, радіолокаційних зображень тощо. </a:t>
            </a:r>
            <a:r>
              <a:rPr lang="en-US" sz="1400" b="0" i="0" dirty="0">
                <a:solidFill>
                  <a:schemeClr val="bg2">
                    <a:lumMod val="10000"/>
                    <a:lumOff val="90000"/>
                  </a:schemeClr>
                </a:solidFill>
                <a:effectLst/>
                <a:latin typeface="Roboto" panose="02000000000000000000" pitchFamily="2" charset="0"/>
              </a:rPr>
              <a:t>AccuWeather </a:t>
            </a:r>
            <a:r>
              <a:rPr lang="uk-UA" sz="1400" b="0" i="0" dirty="0">
                <a:solidFill>
                  <a:schemeClr val="bg2">
                    <a:lumMod val="10000"/>
                    <a:lumOff val="90000"/>
                  </a:schemeClr>
                </a:solidFill>
                <a:effectLst/>
                <a:latin typeface="Roboto" panose="02000000000000000000" pitchFamily="2" charset="0"/>
              </a:rPr>
              <a:t>також пропонує безкоштовні та платні плани для розширених функцій і збільшення обсягів запитів. </a:t>
            </a:r>
          </a:p>
          <a:p>
            <a:pPr marL="0" indent="0">
              <a:lnSpc>
                <a:spcPct val="100000"/>
              </a:lnSpc>
              <a:buNone/>
            </a:pPr>
            <a:r>
              <a:rPr lang="uk-UA" sz="1400" b="0" i="0" dirty="0">
                <a:solidFill>
                  <a:schemeClr val="bg2">
                    <a:lumMod val="10000"/>
                    <a:lumOff val="90000"/>
                  </a:schemeClr>
                </a:solidFill>
                <a:effectLst/>
                <a:latin typeface="Roboto" panose="02000000000000000000" pitchFamily="2" charset="0"/>
              </a:rPr>
              <a:t>Переваги та недоліки: </a:t>
            </a:r>
          </a:p>
          <a:p>
            <a:pPr marL="0" indent="0">
              <a:lnSpc>
                <a:spcPct val="100000"/>
              </a:lnSpc>
              <a:buNone/>
            </a:pPr>
            <a:r>
              <a:rPr lang="uk-UA" sz="1400" b="0" i="0" dirty="0">
                <a:solidFill>
                  <a:schemeClr val="bg2">
                    <a:lumMod val="10000"/>
                    <a:lumOff val="90000"/>
                  </a:schemeClr>
                </a:solidFill>
                <a:effectLst/>
                <a:latin typeface="Roboto" panose="02000000000000000000" pitchFamily="2" charset="0"/>
              </a:rPr>
              <a:t>● Точні дані про погоду та прогнози на кілька днів. </a:t>
            </a:r>
          </a:p>
          <a:p>
            <a:pPr marL="0" indent="0">
              <a:lnSpc>
                <a:spcPct val="100000"/>
              </a:lnSpc>
              <a:buNone/>
            </a:pPr>
            <a:r>
              <a:rPr lang="uk-UA" sz="1400" b="0" i="0" dirty="0">
                <a:solidFill>
                  <a:schemeClr val="bg2">
                    <a:lumMod val="10000"/>
                    <a:lumOff val="90000"/>
                  </a:schemeClr>
                </a:solidFill>
                <a:effectLst/>
                <a:latin typeface="Roboto" panose="02000000000000000000" pitchFamily="2" charset="0"/>
              </a:rPr>
              <a:t>● Безкоштовні та платні плани для преміум-функцій. </a:t>
            </a:r>
          </a:p>
          <a:p>
            <a:pPr marL="0" indent="0">
              <a:lnSpc>
                <a:spcPct val="100000"/>
              </a:lnSpc>
              <a:buNone/>
            </a:pPr>
            <a:r>
              <a:rPr lang="uk-UA" sz="1400" b="0" i="0" dirty="0">
                <a:solidFill>
                  <a:schemeClr val="bg2">
                    <a:lumMod val="10000"/>
                    <a:lumOff val="90000"/>
                  </a:schemeClr>
                </a:solidFill>
                <a:effectLst/>
                <a:latin typeface="Roboto" panose="02000000000000000000" pitchFamily="2" charset="0"/>
              </a:rPr>
              <a:t>● Обмеження щодо обсягу запитів і доступу до певних функцій у безкоштовному плані</a:t>
            </a:r>
            <a:r>
              <a:rPr lang="uk-UA" sz="600" dirty="0">
                <a:solidFill>
                  <a:schemeClr val="bg2">
                    <a:lumMod val="10000"/>
                    <a:lumOff val="90000"/>
                  </a:schemeClr>
                </a:solidFill>
              </a:rPr>
              <a:t>.</a:t>
            </a:r>
          </a:p>
        </p:txBody>
      </p:sp>
    </p:spTree>
    <p:extLst>
      <p:ext uri="{BB962C8B-B14F-4D97-AF65-F5344CB8AC3E}">
        <p14:creationId xmlns:p14="http://schemas.microsoft.com/office/powerpoint/2010/main" val="1645282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Рисунок 4">
            <a:extLst>
              <a:ext uri="{FF2B5EF4-FFF2-40B4-BE49-F238E27FC236}">
                <a16:creationId xmlns:a16="http://schemas.microsoft.com/office/drawing/2014/main" id="{70F6B3CE-DFB7-DEB0-DBC7-06CC68F9108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91564" y="1411357"/>
            <a:ext cx="5937029" cy="3532531"/>
          </a:xfrm>
          <a:custGeom>
            <a:avLst/>
            <a:gdLst/>
            <a:ahLst/>
            <a:cxnLst/>
            <a:rect l="l" t="t" r="r" b="b"/>
            <a:pathLst>
              <a:path w="5092062" h="5759450">
                <a:moveTo>
                  <a:pt x="0" y="0"/>
                </a:moveTo>
                <a:lnTo>
                  <a:pt x="5092062" y="0"/>
                </a:lnTo>
                <a:lnTo>
                  <a:pt x="5092062" y="5759450"/>
                </a:lnTo>
                <a:lnTo>
                  <a:pt x="0" y="5759450"/>
                </a:lnTo>
                <a:close/>
              </a:path>
            </a:pathLst>
          </a:custGeom>
        </p:spPr>
      </p:pic>
      <p:sp>
        <p:nvSpPr>
          <p:cNvPr id="3" name="Місце для вмісту 2">
            <a:extLst>
              <a:ext uri="{FF2B5EF4-FFF2-40B4-BE49-F238E27FC236}">
                <a16:creationId xmlns:a16="http://schemas.microsoft.com/office/drawing/2014/main" id="{C4C5CF44-BFEC-43F2-F3F9-318D5328C8C2}"/>
              </a:ext>
            </a:extLst>
          </p:cNvPr>
          <p:cNvSpPr>
            <a:spLocks noGrp="1"/>
          </p:cNvSpPr>
          <p:nvPr>
            <p:ph idx="1"/>
          </p:nvPr>
        </p:nvSpPr>
        <p:spPr>
          <a:xfrm>
            <a:off x="5645426" y="1689652"/>
            <a:ext cx="5993171" cy="4701347"/>
          </a:xfrm>
        </p:spPr>
        <p:txBody>
          <a:bodyPr anchor="t">
            <a:normAutofit/>
          </a:bodyPr>
          <a:lstStyle/>
          <a:p>
            <a:pPr marL="0" indent="0">
              <a:lnSpc>
                <a:spcPct val="100000"/>
              </a:lnSpc>
              <a:buNone/>
            </a:pPr>
            <a:r>
              <a:rPr lang="en-US" sz="1600" dirty="0"/>
              <a:t>Weather Underground — </a:t>
            </a:r>
            <a:r>
              <a:rPr lang="uk-UA" sz="1600" dirty="0"/>
              <a:t>це платформа для отримання інформації про погоду на основі даних, зібраних метеостанціями по всьому світу. Вона забезпечує доступ до широкого діапазону наборів даних, включаючи прогнози, історичні дані, радіолокаційні зображення, стан поверхні тощо. У </a:t>
            </a:r>
            <a:r>
              <a:rPr lang="en-US" sz="1600" dirty="0"/>
              <a:t>Weather Underground </a:t>
            </a:r>
            <a:r>
              <a:rPr lang="uk-UA" sz="1600" dirty="0"/>
              <a:t>є безкоштовні та платні плани з додатковими функціями та більшим обсягом запитів.</a:t>
            </a:r>
          </a:p>
          <a:p>
            <a:pPr marL="0" indent="0">
              <a:lnSpc>
                <a:spcPct val="100000"/>
              </a:lnSpc>
              <a:buNone/>
            </a:pPr>
            <a:endParaRPr lang="uk-UA" sz="1600" dirty="0"/>
          </a:p>
          <a:p>
            <a:pPr marL="0" indent="0">
              <a:lnSpc>
                <a:spcPct val="100000"/>
              </a:lnSpc>
              <a:buNone/>
            </a:pPr>
            <a:r>
              <a:rPr lang="uk-UA" sz="1600" dirty="0"/>
              <a:t>Переваги та недоліки:</a:t>
            </a:r>
          </a:p>
          <a:p>
            <a:pPr marL="0" indent="0">
              <a:lnSpc>
                <a:spcPct val="100000"/>
              </a:lnSpc>
              <a:buNone/>
            </a:pPr>
            <a:r>
              <a:rPr lang="uk-UA" sz="1600" dirty="0"/>
              <a:t>● Доступ до розширеного набору даних про погоду.</a:t>
            </a:r>
          </a:p>
          <a:p>
            <a:pPr marL="0" indent="0">
              <a:lnSpc>
                <a:spcPct val="100000"/>
              </a:lnSpc>
              <a:buNone/>
            </a:pPr>
            <a:r>
              <a:rPr lang="uk-UA" sz="1600" dirty="0"/>
              <a:t>● Безкоштовний та платний плани з додатковими функціями.</a:t>
            </a:r>
          </a:p>
          <a:p>
            <a:pPr marL="0" indent="0">
              <a:lnSpc>
                <a:spcPct val="100000"/>
              </a:lnSpc>
              <a:buNone/>
            </a:pPr>
            <a:r>
              <a:rPr lang="uk-UA" sz="1600" dirty="0"/>
              <a:t>● Обмеження щодо обсягу запитів і доступу до певних функцій у безкоштовному плані.</a:t>
            </a:r>
          </a:p>
        </p:txBody>
      </p:sp>
    </p:spTree>
    <p:extLst>
      <p:ext uri="{BB962C8B-B14F-4D97-AF65-F5344CB8AC3E}">
        <p14:creationId xmlns:p14="http://schemas.microsoft.com/office/powerpoint/2010/main" val="2035636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78" name="Rectangle 207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CEA74ACA-176D-BCA1-851C-54437004DDBE}"/>
              </a:ext>
            </a:extLst>
          </p:cNvPr>
          <p:cNvSpPr>
            <a:spLocks noGrp="1"/>
          </p:cNvSpPr>
          <p:nvPr>
            <p:ph type="title"/>
          </p:nvPr>
        </p:nvSpPr>
        <p:spPr>
          <a:xfrm>
            <a:off x="550862" y="549275"/>
            <a:ext cx="10797857" cy="862965"/>
          </a:xfrm>
        </p:spPr>
        <p:txBody>
          <a:bodyPr vert="horz" wrap="square" lIns="0" tIns="0" rIns="0" bIns="0" rtlCol="0" anchor="t" anchorCtr="0">
            <a:normAutofit/>
          </a:bodyPr>
          <a:lstStyle/>
          <a:p>
            <a:r>
              <a:rPr lang="en-US" sz="4400" kern="1200" dirty="0">
                <a:solidFill>
                  <a:schemeClr val="tx1"/>
                </a:solidFill>
                <a:latin typeface="+mj-lt"/>
                <a:ea typeface="+mj-ea"/>
                <a:cs typeface="+mj-cs"/>
              </a:rPr>
              <a:t>OpenWeatherMap</a:t>
            </a:r>
            <a:r>
              <a:rPr lang="uk-UA" sz="2400" dirty="0"/>
              <a:t>(використовується в нашому боті)</a:t>
            </a:r>
            <a:endParaRPr lang="en-US" sz="4400" kern="1200" dirty="0">
              <a:solidFill>
                <a:schemeClr val="tx1"/>
              </a:solidFill>
              <a:latin typeface="+mj-lt"/>
              <a:ea typeface="+mj-ea"/>
              <a:cs typeface="+mj-cs"/>
            </a:endParaRPr>
          </a:p>
        </p:txBody>
      </p:sp>
      <p:sp>
        <p:nvSpPr>
          <p:cNvPr id="2080" name="Freeform: Shape 2072">
            <a:extLst>
              <a:ext uri="{FF2B5EF4-FFF2-40B4-BE49-F238E27FC236}">
                <a16:creationId xmlns:a16="http://schemas.microsoft.com/office/drawing/2014/main" id="{DE950493-A53F-4D4C-9157-A238C4B2A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Місце для вмісту 2">
            <a:extLst>
              <a:ext uri="{FF2B5EF4-FFF2-40B4-BE49-F238E27FC236}">
                <a16:creationId xmlns:a16="http://schemas.microsoft.com/office/drawing/2014/main" id="{BFB1486E-0E02-07A7-584C-77A8E3AE4D26}"/>
              </a:ext>
            </a:extLst>
          </p:cNvPr>
          <p:cNvSpPr>
            <a:spLocks/>
          </p:cNvSpPr>
          <p:nvPr/>
        </p:nvSpPr>
        <p:spPr>
          <a:xfrm>
            <a:off x="563417" y="4978400"/>
            <a:ext cx="10907771" cy="1645919"/>
          </a:xfrm>
          <a:prstGeom prst="rect">
            <a:avLst/>
          </a:prstGeom>
          <a:noFill/>
        </p:spPr>
        <p:txBody>
          <a:bodyPr vert="horz" wrap="square" lIns="0" tIns="0" rIns="0" bIns="0" rtlCol="0" anchor="t">
            <a:normAutofit fontScale="92500" lnSpcReduction="20000"/>
          </a:bodyPr>
          <a:lstStyle/>
          <a:p>
            <a:pPr>
              <a:spcAft>
                <a:spcPts val="800"/>
              </a:spcAft>
            </a:pPr>
            <a:r>
              <a:rPr lang="en-US" dirty="0"/>
              <a:t>API OpenWeatherMap - </a:t>
            </a:r>
            <a:r>
              <a:rPr lang="uk-UA" dirty="0"/>
              <a:t>це публічний веб-сервіс, який надає доступ до метеорологічних даних та прогнозів погоди по всьому світу. Цей </a:t>
            </a:r>
            <a:r>
              <a:rPr lang="en-US" dirty="0"/>
              <a:t>API </a:t>
            </a:r>
            <a:r>
              <a:rPr lang="uk-UA" dirty="0"/>
              <a:t>дозволяє розробникам отримувати інформацію про погоду в реальному часі, історичні дані та прогнози на майбутнє.</a:t>
            </a:r>
            <a:endParaRPr lang="uk-UA" dirty="0">
              <a:solidFill>
                <a:schemeClr val="tx1">
                  <a:alpha val="60000"/>
                </a:schemeClr>
              </a:solidFill>
            </a:endParaRPr>
          </a:p>
          <a:p>
            <a:pPr>
              <a:spcAft>
                <a:spcPts val="800"/>
              </a:spcAft>
            </a:pPr>
            <a:endParaRPr lang="en-US" dirty="0">
              <a:solidFill>
                <a:schemeClr val="bg1"/>
              </a:solidFill>
            </a:endParaRPr>
          </a:p>
          <a:p>
            <a:pPr>
              <a:spcAft>
                <a:spcPts val="800"/>
              </a:spcAft>
            </a:pPr>
            <a:r>
              <a:rPr lang="uk-UA" dirty="0"/>
              <a:t>Основні функції </a:t>
            </a:r>
            <a:r>
              <a:rPr lang="en-US" dirty="0"/>
              <a:t>OpenWeatherMap API </a:t>
            </a:r>
            <a:r>
              <a:rPr lang="uk-UA" dirty="0"/>
              <a:t>включають: </a:t>
            </a:r>
          </a:p>
          <a:p>
            <a:pPr marL="285750" indent="-285750">
              <a:spcAft>
                <a:spcPts val="800"/>
              </a:spcAft>
              <a:buFont typeface="Arial" panose="020B0604020202020204" pitchFamily="34" charset="0"/>
              <a:buChar char="•"/>
            </a:pPr>
            <a:r>
              <a:rPr lang="uk-UA" dirty="0"/>
              <a:t>Поточна погода, Прогноз на кілька днів, Геолокація, Історична прогноз погоди</a:t>
            </a:r>
            <a:endParaRPr lang="en-US" dirty="0">
              <a:solidFill>
                <a:schemeClr val="tx2"/>
              </a:solidFill>
            </a:endParaRPr>
          </a:p>
        </p:txBody>
      </p:sp>
      <p:grpSp>
        <p:nvGrpSpPr>
          <p:cNvPr id="2075" name="Group 2074">
            <a:extLst>
              <a:ext uri="{FF2B5EF4-FFF2-40B4-BE49-F238E27FC236}">
                <a16:creationId xmlns:a16="http://schemas.microsoft.com/office/drawing/2014/main" id="{FF1EAF9B-8869-450E-98BF-FD6EA6564B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6428" y="1748729"/>
            <a:ext cx="1262947" cy="1335600"/>
            <a:chOff x="2678417" y="2427951"/>
            <a:chExt cx="1262947" cy="1335600"/>
          </a:xfrm>
        </p:grpSpPr>
        <p:sp>
          <p:nvSpPr>
            <p:cNvPr id="2076" name="Freeform: Shape 2075">
              <a:extLst>
                <a:ext uri="{FF2B5EF4-FFF2-40B4-BE49-F238E27FC236}">
                  <a16:creationId xmlns:a16="http://schemas.microsoft.com/office/drawing/2014/main" id="{8111FAA4-0B90-446B-9555-B7A9CB2C91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77" name="Oval 2076">
              <a:extLst>
                <a:ext uri="{FF2B5EF4-FFF2-40B4-BE49-F238E27FC236}">
                  <a16:creationId xmlns:a16="http://schemas.microsoft.com/office/drawing/2014/main" id="{A88E536E-9DE6-4085-9258-450A10AD09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079" name="Rectangle 2078">
            <a:extLst>
              <a:ext uri="{FF2B5EF4-FFF2-40B4-BE49-F238E27FC236}">
                <a16:creationId xmlns:a16="http://schemas.microsoft.com/office/drawing/2014/main" id="{D20AE261-8977-4583-A036-88CC1CE1A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Рисунок 8">
            <a:extLst>
              <a:ext uri="{FF2B5EF4-FFF2-40B4-BE49-F238E27FC236}">
                <a16:creationId xmlns:a16="http://schemas.microsoft.com/office/drawing/2014/main" id="{E2040F58-167D-F121-66AE-F1FFF0680D2F}"/>
              </a:ext>
            </a:extLst>
          </p:cNvPr>
          <p:cNvPicPr>
            <a:picLocks noGrp="1" noRot="1" noChangeAspect="1" noMove="1" noResize="1" noEditPoints="1" noAdjustHandles="1" noChangeArrowheads="1" noChangeShapeType="1" noCrop="1"/>
          </p:cNvPicPr>
          <p:nvPr/>
        </p:nvPicPr>
        <p:blipFill>
          <a:blip r:embed="rId2"/>
          <a:stretch>
            <a:fillRect/>
          </a:stretch>
        </p:blipFill>
        <p:spPr>
          <a:xfrm>
            <a:off x="0" y="1754910"/>
            <a:ext cx="12192000" cy="2884302"/>
          </a:xfrm>
          <a:prstGeom prst="rect">
            <a:avLst/>
          </a:prstGeom>
        </p:spPr>
      </p:pic>
    </p:spTree>
    <p:extLst>
      <p:ext uri="{BB962C8B-B14F-4D97-AF65-F5344CB8AC3E}">
        <p14:creationId xmlns:p14="http://schemas.microsoft.com/office/powerpoint/2010/main" val="1260175101"/>
      </p:ext>
    </p:extLst>
  </p:cSld>
  <p:clrMapOvr>
    <a:masterClrMapping/>
  </p:clrMapOvr>
</p:sld>
</file>

<file path=ppt/theme/theme1.xml><?xml version="1.0" encoding="utf-8"?>
<a:theme xmlns:a="http://schemas.openxmlformats.org/drawingml/2006/main" name="3DFloat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otalTime>282</TotalTime>
  <Words>1427</Words>
  <Application>Microsoft Office PowerPoint</Application>
  <PresentationFormat>Широкий екран</PresentationFormat>
  <Paragraphs>83</Paragraphs>
  <Slides>25</Slides>
  <Notes>0</Notes>
  <HiddenSlides>0</HiddenSlides>
  <MMClips>0</MMClips>
  <ScaleCrop>false</ScaleCrop>
  <HeadingPairs>
    <vt:vector size="6" baseType="variant">
      <vt:variant>
        <vt:lpstr>Використані шрифти</vt:lpstr>
      </vt:variant>
      <vt:variant>
        <vt:i4>5</vt:i4>
      </vt:variant>
      <vt:variant>
        <vt:lpstr>Тема</vt:lpstr>
      </vt:variant>
      <vt:variant>
        <vt:i4>1</vt:i4>
      </vt:variant>
      <vt:variant>
        <vt:lpstr>Заголовки слайдів</vt:lpstr>
      </vt:variant>
      <vt:variant>
        <vt:i4>25</vt:i4>
      </vt:variant>
    </vt:vector>
  </HeadingPairs>
  <TitlesOfParts>
    <vt:vector size="31" baseType="lpstr">
      <vt:lpstr>Arial</vt:lpstr>
      <vt:lpstr>Consolas</vt:lpstr>
      <vt:lpstr>Roboto</vt:lpstr>
      <vt:lpstr>Sitka Heading</vt:lpstr>
      <vt:lpstr>Source Sans Pro</vt:lpstr>
      <vt:lpstr>3DFloatVTI</vt:lpstr>
      <vt:lpstr>Моделювання роботи прогнозу погоди. Чат-бот в телеграм</vt:lpstr>
      <vt:lpstr>Вступ</vt:lpstr>
      <vt:lpstr>Презентація PowerPoint</vt:lpstr>
      <vt:lpstr>Сфери застосування бота інформування про погоду</vt:lpstr>
      <vt:lpstr>Огляд систем отримання API для погоди</vt:lpstr>
      <vt:lpstr>Weatherbit</vt:lpstr>
      <vt:lpstr>Презентація PowerPoint</vt:lpstr>
      <vt:lpstr>Презентація PowerPoint</vt:lpstr>
      <vt:lpstr>OpenWeatherMap(використовується в нашому боті)</vt:lpstr>
      <vt:lpstr>Переваги</vt:lpstr>
      <vt:lpstr>Недоліки</vt:lpstr>
      <vt:lpstr>Отримання API ключа Отримання API-ключа OpenWeatherMap є простим процесом. Слідуйте цим крокам, щоб отримати свій API-ключ: </vt:lpstr>
      <vt:lpstr>Функції програми</vt:lpstr>
      <vt:lpstr>Презентація PowerPoint</vt:lpstr>
      <vt:lpstr>Функціональна схема</vt:lpstr>
      <vt:lpstr>Висновок</vt:lpstr>
      <vt:lpstr>Результат роботи</vt:lpstr>
      <vt:lpstr>Прогноз погоди на сьогодні</vt:lpstr>
      <vt:lpstr>Зміна міста</vt:lpstr>
      <vt:lpstr>Прогноз погоди на 3 дні</vt:lpstr>
      <vt:lpstr>Прогноз погоди на 5 днів</vt:lpstr>
      <vt:lpstr>Прогноз погоди на кожні три години(на сьогодні)</vt:lpstr>
      <vt:lpstr>Помилка при введенні</vt:lpstr>
      <vt:lpstr>Продовження роботи</vt:lpstr>
      <vt:lpstr>Дякую за увагу!</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Моделювання роботи прогнозу погоди. Чат-бот в телеграм.</dc:title>
  <dc:creator>s.Inna.s .</dc:creator>
  <cp:lastModifiedBy>s.Inna.s .</cp:lastModifiedBy>
  <cp:revision>2</cp:revision>
  <dcterms:created xsi:type="dcterms:W3CDTF">2023-12-11T14:52:57Z</dcterms:created>
  <dcterms:modified xsi:type="dcterms:W3CDTF">2023-12-18T06:39:48Z</dcterms:modified>
</cp:coreProperties>
</file>